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3" r:id="rId15"/>
    <p:sldId id="268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8/7/2012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garasimama.com/wp-content/uploads/2009/11/popok-sera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2.bp.blogspot.com/_Xc4ERhcKYwc/TRZII4MHcqI/AAAAAAAAAOc/86JQgL1v4oM/s1600/baby-jesus-mary-joseph-by-dewe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150477" cy="5857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1026" name="Picture 2" descr="D:\SUSAN GRACE HADAZAH SUMILAT\GRACE PELAYANAN\KREATIF MINISTRY\DRAMA GRACE\Drama Natal 2010\DRAMA NATAL\DRAMA NATAL\Image babak I\gambar babak I fiks_Page_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SUSAN GRACE HADAZAH SUMILAT\GRACE PELAYANAN\KREATIF MINISTRY\DRAMA GRACE\Drama Natal 2010\DRAMA NATAL\DRAMA NATAL\Image babak I\gambar babak I fiks_Page_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66776"/>
            <a:ext cx="8715404" cy="6791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excerptsofinri.com/images/253jesus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8964087" cy="6715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robertjournal.files.wordpress.com/2011/09/selengkap-senjata-alla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9346"/>
            <a:ext cx="5143504" cy="68386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1.bp.blogspot.com/_9Gq4g4KL9nY/S2Mg8meZryI/AAAAAAAAAGM/snx70f2vH7U/s320/pg24aSatanAttacksFait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877824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SUSAN GRACE HADAZAH SUMILAT\GRACE PELAYANAN\KREATIF MINISTRY\DRAMA GRACE\Drama Natal 2010\DRAMA NATAL\DRAMA NATAL\Image babak I\gambar babak I fiks_Page_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9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098" name="Picture 2" descr="D:\SUSAN GRACE HADAZAH SUMILAT\GRACE PELAYANAN\KREATIF MINISTRY\DRAMA GRACE\Drama Natal 2010\DRAMA NATAL\DRAMA NATAL\Image babak I\gambar babak I fiks_Page_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122" name="Picture 2" descr="D:\SUSAN GRACE HADAZAH SUMILAT\GRACE PELAYANAN\KREATIF MINISTRY\DRAMA GRACE\Drama Natal 2010\DRAMA NATAL\DRAMA NATAL\Image babak I\gambar babak I fiks_Page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www.allanstanglin.com/wp-content/uploads/JesusWhiteHorse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0"/>
            <a:ext cx="4786346" cy="68604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garasimama.com/wp-content/uploads/2009/11/popok-sera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partycreations.co.uk/images/Treasure%20aft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17661"/>
            <a:ext cx="6643702" cy="67403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3.bp.blogspot.com/_OKxteyGKXDQ/TRDBBsb-wxI/AAAAAAAACj0/p24A16NZP0c/s1600/Happy_Birthday_Jes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4228"/>
            <a:ext cx="5214942" cy="68337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2.bp.blogspot.com/_qKAj9ZRMD9k/TO60mHN1YwI/AAAAAAAAAXc/gA5KzkBtSBk/s1600/Best%2BHouse%2BDesig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858280" cy="6815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2.bp.blogspot.com/_3P1w8lK32FE/TRNUf-epFtI/AAAAAAAAABY/LQrWkCOZVLU/s1600/prague-castl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100773" cy="6072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hellhappens.com/heave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96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Default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29</TotalTime>
  <Words>0</Words>
  <Application>Microsoft Office PowerPoint</Application>
  <PresentationFormat>On-screen Show (4:3)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Default Theme</vt:lpstr>
      <vt:lpstr>Metro</vt:lpstr>
      <vt:lpstr>1_Metro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GAMBAR POPOK</dc:title>
  <dc:creator>LENOVO</dc:creator>
  <cp:lastModifiedBy>LENOVO</cp:lastModifiedBy>
  <cp:revision>3</cp:revision>
  <dcterms:created xsi:type="dcterms:W3CDTF">2012-08-07T08:24:46Z</dcterms:created>
  <dcterms:modified xsi:type="dcterms:W3CDTF">2012-08-07T08:54:01Z</dcterms:modified>
</cp:coreProperties>
</file>