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7" r:id="rId2"/>
    <p:sldMasterId id="2147483711" r:id="rId3"/>
    <p:sldMasterId id="2147483762" r:id="rId4"/>
    <p:sldMasterId id="2147483779" r:id="rId5"/>
  </p:sldMasterIdLst>
  <p:handoutMasterIdLst>
    <p:handoutMasterId r:id="rId25"/>
  </p:handout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4" r:id="rId13"/>
    <p:sldId id="265" r:id="rId14"/>
    <p:sldId id="266" r:id="rId15"/>
    <p:sldId id="267" r:id="rId16"/>
    <p:sldId id="268" r:id="rId17"/>
    <p:sldId id="270" r:id="rId18"/>
    <p:sldId id="271" r:id="rId19"/>
    <p:sldId id="272" r:id="rId20"/>
    <p:sldId id="269" r:id="rId21"/>
    <p:sldId id="263" r:id="rId22"/>
    <p:sldId id="273" r:id="rId23"/>
    <p:sldId id="274" r:id="rId24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2BEC24-BD8C-4647-B1B5-3D4373956A22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A674FB-63E0-42A9-8FB3-BCB59D87FBB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97632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29049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1987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20294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77840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26540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6268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36281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11409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4070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46035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149509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629274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538025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893303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98015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001095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623649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200734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127406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762436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633345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38102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899677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71035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780693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354869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821225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115432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962786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441725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539609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31269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757755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792550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909711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624613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346168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673147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229153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457838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4055115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346957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7846496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606025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8884053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5422064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805140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4667097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026869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787523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5333285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270980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861671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899176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1287548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265639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014399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369180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7133620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316385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4741816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164113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1718368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656886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5105985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2592933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8532115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2469590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661799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4090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1214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63148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37964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529711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55372E2-EA8E-4484-8F4A-E26A8C42A006}" type="datetimeFigureOut">
              <a:rPr lang="id-ID" smtClean="0"/>
              <a:t>12/08/2018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2D1BE44-5083-4B52-A1AA-C71F2B987E92}" type="slidenum">
              <a:rPr lang="id-ID" smtClean="0"/>
              <a:t>‹#›</a:t>
            </a:fld>
            <a:endParaRPr lang="id-ID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7757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2387600"/>
          </a:xfrm>
        </p:spPr>
        <p:txBody>
          <a:bodyPr/>
          <a:lstStyle/>
          <a:p>
            <a:r>
              <a:rPr lang="id-ID" dirty="0" smtClean="0"/>
              <a:t>AKU PAHLAWAN INDONESIA</a:t>
            </a:r>
            <a:endParaRPr lang="id-ID" dirty="0"/>
          </a:p>
        </p:txBody>
      </p:sp>
      <p:pic>
        <p:nvPicPr>
          <p:cNvPr id="15362" name="Picture 2" descr="Hasil gambar untuk WALLPAPER INDONESIA MERAH PUTI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7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936111"/>
            <a:ext cx="9144000" cy="1655762"/>
          </a:xfrm>
        </p:spPr>
        <p:txBody>
          <a:bodyPr>
            <a:noAutofit/>
          </a:bodyPr>
          <a:lstStyle/>
          <a:p>
            <a:r>
              <a:rPr lang="id-ID" sz="6600" dirty="0" smtClean="0">
                <a:solidFill>
                  <a:schemeClr val="bg1"/>
                </a:solidFill>
              </a:rPr>
              <a:t>KONSER DOA UNTUK INDONESIA</a:t>
            </a:r>
          </a:p>
          <a:p>
            <a:endParaRPr lang="id-ID" sz="4000" dirty="0"/>
          </a:p>
          <a:p>
            <a:r>
              <a:rPr lang="id-ID" sz="8800" dirty="0" smtClean="0">
                <a:solidFill>
                  <a:srgbClr val="FF66CC"/>
                </a:solidFill>
              </a:rPr>
              <a:t>AKU CINTA INDONESIA</a:t>
            </a:r>
            <a:endParaRPr lang="id-ID" sz="8800" dirty="0">
              <a:solidFill>
                <a:srgbClr val="FF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014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89431" cy="6869330"/>
          </a:xfrm>
        </p:spPr>
      </p:pic>
      <p:sp>
        <p:nvSpPr>
          <p:cNvPr id="5" name="Rectangle 4"/>
          <p:cNvSpPr/>
          <p:nvPr/>
        </p:nvSpPr>
        <p:spPr>
          <a:xfrm>
            <a:off x="6396032" y="0"/>
            <a:ext cx="5635838" cy="67403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SAM RATULANGI</a:t>
            </a:r>
          </a:p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TONDANO,</a:t>
            </a:r>
          </a:p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SULAWESI UTARA </a:t>
            </a:r>
          </a:p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5 NOVEMBER 1890</a:t>
            </a:r>
          </a:p>
          <a:p>
            <a:pPr algn="ctr"/>
            <a:endParaRPr lang="id-ID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Dr GERUNGAN </a:t>
            </a:r>
          </a:p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SAMUEL JACON </a:t>
            </a:r>
          </a:p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RATULANGI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2955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88684"/>
          </a:xfrm>
        </p:spPr>
        <p:txBody>
          <a:bodyPr>
            <a:normAutofit fontScale="90000"/>
          </a:bodyPr>
          <a:lstStyle/>
          <a:p>
            <a:pPr algn="ctr"/>
            <a:r>
              <a:rPr lang="id-ID" sz="6000" dirty="0" smtClean="0"/>
              <a:t>AMSAL 1:7</a:t>
            </a:r>
            <a:br>
              <a:rPr lang="id-ID" sz="6000" dirty="0" smtClean="0"/>
            </a:br>
            <a:r>
              <a:rPr lang="id-ID" sz="6000" dirty="0" smtClean="0"/>
              <a:t>TAKUT AKAN TUHAN </a:t>
            </a:r>
            <a:br>
              <a:rPr lang="id-ID" sz="6000" dirty="0" smtClean="0"/>
            </a:br>
            <a:r>
              <a:rPr lang="id-ID" sz="6000" dirty="0" smtClean="0"/>
              <a:t>ADALAH PERMULAAN PENGETAHUAN </a:t>
            </a:r>
            <a:br>
              <a:rPr lang="id-ID" sz="6000" dirty="0" smtClean="0"/>
            </a:br>
            <a:r>
              <a:rPr lang="id-ID" sz="6000" dirty="0" smtClean="0"/>
              <a:t>TETAPI ORANG BODOH </a:t>
            </a:r>
            <a:br>
              <a:rPr lang="id-ID" sz="6000" dirty="0" smtClean="0"/>
            </a:br>
            <a:r>
              <a:rPr lang="id-ID" sz="6000" dirty="0" smtClean="0"/>
              <a:t>MENGHINA HIKMAT DAN DIDIKAN</a:t>
            </a:r>
            <a:br>
              <a:rPr lang="id-ID" sz="6000" dirty="0" smtClean="0"/>
            </a:br>
            <a:endParaRPr lang="id-ID" sz="6000" dirty="0"/>
          </a:p>
        </p:txBody>
      </p:sp>
    </p:spTree>
    <p:extLst>
      <p:ext uri="{BB962C8B-B14F-4D97-AF65-F5344CB8AC3E}">
        <p14:creationId xmlns:p14="http://schemas.microsoft.com/office/powerpoint/2010/main" val="947665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388699" cy="1325563"/>
          </a:xfrm>
        </p:spPr>
        <p:txBody>
          <a:bodyPr/>
          <a:lstStyle/>
          <a:p>
            <a:pPr algn="ctr"/>
            <a:r>
              <a:rPr lang="id-ID" dirty="0" smtClean="0">
                <a:solidFill>
                  <a:schemeClr val="tx1"/>
                </a:solidFill>
              </a:rPr>
              <a:t>SAM PALING SUKA </a:t>
            </a:r>
            <a:br>
              <a:rPr lang="id-ID" dirty="0" smtClean="0">
                <a:solidFill>
                  <a:schemeClr val="tx1"/>
                </a:solidFill>
              </a:rPr>
            </a:br>
            <a:r>
              <a:rPr lang="id-ID" dirty="0" smtClean="0">
                <a:solidFill>
                  <a:schemeClr val="tx1"/>
                </a:solidFill>
              </a:rPr>
              <a:t>PELAJARAN MATEMATIKA DAN FISIKA</a:t>
            </a:r>
            <a:endParaRPr lang="id-ID" dirty="0">
              <a:solidFill>
                <a:schemeClr val="tx1"/>
              </a:solidFill>
            </a:endParaRPr>
          </a:p>
        </p:txBody>
      </p:sp>
      <p:pic>
        <p:nvPicPr>
          <p:cNvPr id="1026" name="Picture 2" descr="Hasil gambar untuk MATEMATIKA DAN FISIK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1635" y="1325563"/>
            <a:ext cx="7925733" cy="5283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6935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dirty="0" smtClean="0"/>
              <a:t>LULUSAN BATAVIA/ JAKARTA </a:t>
            </a:r>
            <a:br>
              <a:rPr lang="id-ID" dirty="0" smtClean="0"/>
            </a:br>
            <a:r>
              <a:rPr lang="id-ID" dirty="0" smtClean="0"/>
              <a:t>LULUSAN UNIVERSITAS ZURICH DI BELANDA</a:t>
            </a:r>
            <a:endParaRPr lang="id-ID" dirty="0"/>
          </a:p>
        </p:txBody>
      </p:sp>
      <p:pic>
        <p:nvPicPr>
          <p:cNvPr id="2050" name="Picture 2" descr="Hasil gambar untuk UNIVERSITAS ZURICH HOLLAND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6839" y="1325563"/>
            <a:ext cx="7921461" cy="527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874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dirty="0" smtClean="0"/>
              <a:t>KETUA PERHIMPUNAN MAHASISWA INDONESIA </a:t>
            </a:r>
            <a:br>
              <a:rPr lang="id-ID" dirty="0" smtClean="0"/>
            </a:br>
            <a:r>
              <a:rPr lang="id-ID" dirty="0" smtClean="0"/>
              <a:t>DI BELANDA</a:t>
            </a:r>
            <a:endParaRPr lang="id-ID" dirty="0"/>
          </a:p>
        </p:txBody>
      </p:sp>
      <p:pic>
        <p:nvPicPr>
          <p:cNvPr id="3074" name="Picture 2" descr="Hasil gambar untuk KETUA PERHIMPUNAN MAHASISWA INDONESIA DI BELAND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60501" y="1325563"/>
            <a:ext cx="7070997" cy="5322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944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dirty="0" smtClean="0"/>
              <a:t>MENJADI GUBENUR PERTAMA DI SULAWESI</a:t>
            </a:r>
            <a:endParaRPr lang="id-ID" dirty="0"/>
          </a:p>
        </p:txBody>
      </p:sp>
      <p:pic>
        <p:nvPicPr>
          <p:cNvPr id="4098" name="Picture 2" descr="Hasil gambar untuk SAM RATULANGI GUBERNUR PERTAMA DI SULAWESI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49" y="1060617"/>
            <a:ext cx="10913503" cy="5291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761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b="1" dirty="0" smtClean="0"/>
              <a:t>KETUA ORGANISASI PELAJAR ASIA DI SWISS</a:t>
            </a:r>
            <a:endParaRPr lang="id-ID" b="1" dirty="0"/>
          </a:p>
        </p:txBody>
      </p:sp>
      <p:pic>
        <p:nvPicPr>
          <p:cNvPr id="6146" name="Picture 2" descr="Hasil gambar untuk PETA SWIS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61" y="1027134"/>
            <a:ext cx="10354479" cy="5830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459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b="1" dirty="0" smtClean="0"/>
              <a:t>MENJADI ANGGOTA VOLKSRAAD</a:t>
            </a:r>
            <a:br>
              <a:rPr lang="id-ID" b="1" dirty="0" smtClean="0"/>
            </a:br>
            <a:r>
              <a:rPr lang="id-ID" b="1" dirty="0" smtClean="0"/>
              <a:t>ATAU SEJENIS MPR/DPR DI ZAMAN SEKARANG</a:t>
            </a:r>
            <a:endParaRPr lang="id-ID" b="1" dirty="0"/>
          </a:p>
        </p:txBody>
      </p:sp>
      <p:pic>
        <p:nvPicPr>
          <p:cNvPr id="7170" name="Picture 2" descr="Hasil gambar untuk VOLKSRAAD SAM RATULANGI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803" y="1325563"/>
            <a:ext cx="9208394" cy="5525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8538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22738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>MENERBITKAN MAJALAH BERBAHASA BELANDA</a:t>
            </a:r>
            <a:br>
              <a:rPr lang="id-ID" b="1" dirty="0" smtClean="0"/>
            </a:br>
            <a:r>
              <a:rPr lang="id-ID" b="1" dirty="0" smtClean="0"/>
              <a:t>YANG MENERBITKAN TULISAN KARYA TOKOH NASIONAL SEPERTI BUNG HATTA DLL</a:t>
            </a:r>
            <a:endParaRPr lang="id-ID" b="1" dirty="0"/>
          </a:p>
        </p:txBody>
      </p:sp>
      <p:pic>
        <p:nvPicPr>
          <p:cNvPr id="8196" name="Picture 4" descr="Hasil gambar untuk MAJALAH KUNO BERBAHASA BELAN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440" y="1622738"/>
            <a:ext cx="7607121" cy="525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1635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768600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>MEMPERJUANGKAN KEMERDEKAAN INDONESIA</a:t>
            </a:r>
            <a:br>
              <a:rPr lang="id-ID" b="1" dirty="0" smtClean="0"/>
            </a:br>
            <a:r>
              <a:rPr lang="id-ID" b="1" dirty="0" smtClean="0"/>
              <a:t>MENGHAPUSKAN KERJA PAKSA DI MINAHASA</a:t>
            </a:r>
            <a:br>
              <a:rPr lang="id-ID" b="1" dirty="0" smtClean="0"/>
            </a:br>
            <a:r>
              <a:rPr lang="id-ID" b="1" dirty="0" smtClean="0"/>
              <a:t>MEMPERJUANGKAN EMANSIPASI DAN KESETARAAN </a:t>
            </a:r>
            <a:br>
              <a:rPr lang="id-ID" b="1" dirty="0" smtClean="0"/>
            </a:br>
            <a:r>
              <a:rPr lang="id-ID" b="1" dirty="0" smtClean="0"/>
              <a:t>DI BERBAGAI BIDANG</a:t>
            </a:r>
            <a:br>
              <a:rPr lang="id-ID" b="1" dirty="0" smtClean="0"/>
            </a:br>
            <a:endParaRPr lang="id-ID" b="1" dirty="0"/>
          </a:p>
        </p:txBody>
      </p:sp>
      <p:pic>
        <p:nvPicPr>
          <p:cNvPr id="9218" name="Picture 2" descr="Hasil gambar untuk SAM RATULANGI MENGHILANGKAN KERJA PAKSA DI MINAHAS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995" y="2176171"/>
            <a:ext cx="6526011" cy="4649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4963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8319752" cy="4288664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ANGGOTA PPKI</a:t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PANITIA PERSIAPAN</a:t>
            </a:r>
            <a:br>
              <a:rPr lang="id-ID" dirty="0" smtClean="0"/>
            </a:br>
            <a:r>
              <a:rPr lang="id-ID" dirty="0" smtClean="0"/>
              <a:t>KEMERDEKAAN INDONESIA</a:t>
            </a:r>
            <a:endParaRPr lang="id-ID" dirty="0"/>
          </a:p>
        </p:txBody>
      </p:sp>
      <p:pic>
        <p:nvPicPr>
          <p:cNvPr id="10242" name="Picture 2" descr="http://3.bp.blogspot.com/-ZML09dwDOSs/U0XxYklJZ_I/AAAAAAAAGkc/7OKLbLoC4mQ/s1600/gahetna-140408-01b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662" y="0"/>
            <a:ext cx="3756338" cy="693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560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Autofit/>
          </a:bodyPr>
          <a:lstStyle/>
          <a:p>
            <a:pPr algn="r"/>
            <a:r>
              <a:rPr lang="id-ID" sz="3200" b="1" dirty="0" smtClean="0"/>
              <a:t>DIBUANG OLEH BELANDA </a:t>
            </a:r>
            <a:br>
              <a:rPr lang="id-ID" sz="3200" b="1" dirty="0" smtClean="0"/>
            </a:br>
            <a:r>
              <a:rPr lang="id-ID" sz="3200" b="1" dirty="0" smtClean="0"/>
              <a:t>KE SERUI, PAPUA </a:t>
            </a:r>
            <a:br>
              <a:rPr lang="id-ID" sz="3200" b="1" dirty="0" smtClean="0"/>
            </a:br>
            <a:r>
              <a:rPr lang="id-ID" sz="3200" b="1" dirty="0" smtClean="0"/>
              <a:t>1946-1948</a:t>
            </a:r>
            <a:endParaRPr lang="id-ID" sz="3200" b="1" dirty="0"/>
          </a:p>
        </p:txBody>
      </p:sp>
      <p:pic>
        <p:nvPicPr>
          <p:cNvPr id="12290" name="Picture 2" descr="Berkas:Indonesians exiled to Seru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203" y="1325562"/>
            <a:ext cx="9023797" cy="5534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asil gambar untuk PETA SERUI PAPU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5006122" cy="213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4255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2466"/>
            <a:ext cx="12192000" cy="2716491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 smtClean="0"/>
              <a:t>PAHLAWAN NASIONAL INDONESIA</a:t>
            </a:r>
            <a:br>
              <a:rPr lang="id-ID" dirty="0" smtClean="0"/>
            </a:br>
            <a:r>
              <a:rPr lang="id-ID" dirty="0" smtClean="0"/>
              <a:t>BINTANG GERILYA</a:t>
            </a:r>
            <a:br>
              <a:rPr lang="id-ID" dirty="0" smtClean="0"/>
            </a:br>
            <a:r>
              <a:rPr lang="id-ID" dirty="0" smtClean="0"/>
              <a:t>BINTANG MAHAPUTRA ADIPRADANA</a:t>
            </a:r>
            <a:br>
              <a:rPr lang="id-ID" dirty="0" smtClean="0"/>
            </a:br>
            <a:r>
              <a:rPr lang="id-ID" dirty="0" smtClean="0"/>
              <a:t>BINTANG SATYALACANA </a:t>
            </a:r>
            <a:br>
              <a:rPr lang="id-ID" dirty="0" smtClean="0"/>
            </a:br>
            <a:endParaRPr lang="id-ID" dirty="0"/>
          </a:p>
        </p:txBody>
      </p:sp>
      <p:pic>
        <p:nvPicPr>
          <p:cNvPr id="13314" name="Picture 2" descr="Berkas:L indonesia-20000-rupiah-2016-pn-158a-a 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88" y="2233315"/>
            <a:ext cx="10225825" cy="444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127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47" y="0"/>
            <a:ext cx="10663707" cy="6885614"/>
          </a:xfrm>
        </p:spPr>
      </p:pic>
    </p:spTree>
    <p:extLst>
      <p:ext uri="{BB962C8B-B14F-4D97-AF65-F5344CB8AC3E}">
        <p14:creationId xmlns:p14="http://schemas.microsoft.com/office/powerpoint/2010/main" val="2321300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asil gambar untuk SAM RATULANGI WIKIPEDI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476" y="-1"/>
            <a:ext cx="10273048" cy="684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90811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asil gambar untuk KETUA ORGANISASI PELAJAR ASIA DI SWISS SAM RATULANGI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730" y="-1"/>
            <a:ext cx="6924541" cy="6895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1348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dirty="0" smtClean="0"/>
              <a:t>MENINGGAL 30 JUNI 1949</a:t>
            </a:r>
            <a:endParaRPr lang="id-ID" dirty="0"/>
          </a:p>
        </p:txBody>
      </p:sp>
      <p:pic>
        <p:nvPicPr>
          <p:cNvPr id="14338" name="Picture 2" descr="Berkas:Sam Ratulangi's Remains Arriving in Manado 1 August 194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218" y="789560"/>
            <a:ext cx="7293564" cy="5761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52767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1860" y="19877"/>
            <a:ext cx="10230140" cy="714219"/>
          </a:xfrm>
        </p:spPr>
        <p:txBody>
          <a:bodyPr/>
          <a:lstStyle/>
          <a:p>
            <a:r>
              <a:rPr lang="id-ID" dirty="0" smtClean="0"/>
              <a:t>SIFAT-SIFAT PAHLAWAN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2135" y="734096"/>
            <a:ext cx="10079865" cy="6123904"/>
          </a:xfrm>
        </p:spPr>
        <p:txBody>
          <a:bodyPr>
            <a:noAutofit/>
          </a:bodyPr>
          <a:lstStyle/>
          <a:p>
            <a:r>
              <a:rPr lang="id-ID" sz="3200" dirty="0" smtClean="0"/>
              <a:t>RAJIN BELAJAR</a:t>
            </a:r>
          </a:p>
          <a:p>
            <a:r>
              <a:rPr lang="id-ID" sz="3200" dirty="0" smtClean="0"/>
              <a:t>MEMULIAKAN TUHAN LEWAT KEPANDAIANNYA</a:t>
            </a:r>
          </a:p>
          <a:p>
            <a:r>
              <a:rPr lang="id-ID" sz="3200" dirty="0" smtClean="0"/>
              <a:t>MENGEMBANGKAN BAKATNYA, SEPERTI RATULANGI MENGEMBANGKAN KEPEMIMPINANNYA</a:t>
            </a:r>
          </a:p>
          <a:p>
            <a:r>
              <a:rPr lang="id-ID" sz="3200" dirty="0" smtClean="0"/>
              <a:t>CINTA TANAH AIR</a:t>
            </a:r>
          </a:p>
          <a:p>
            <a:r>
              <a:rPr lang="id-ID" sz="3200" dirty="0" smtClean="0"/>
              <a:t>BERANI BERKORBAN BAGI BANGSA DAN NEGARA</a:t>
            </a:r>
          </a:p>
          <a:p>
            <a:r>
              <a:rPr lang="id-ID" sz="3200" dirty="0" smtClean="0"/>
              <a:t>MENGISI KEMERDEKAAN</a:t>
            </a:r>
          </a:p>
          <a:p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21677256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3.xml><?xml version="1.0" encoding="utf-8"?>
<a:theme xmlns:a="http://schemas.openxmlformats.org/drawingml/2006/main" name="1_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4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5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96</Words>
  <Application>Microsoft Office PowerPoint</Application>
  <PresentationFormat>Widescreen</PresentationFormat>
  <Paragraphs>32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Arial</vt:lpstr>
      <vt:lpstr>Calibri</vt:lpstr>
      <vt:lpstr>Calibri Light</vt:lpstr>
      <vt:lpstr>Century Gothic</vt:lpstr>
      <vt:lpstr>Trebuchet MS</vt:lpstr>
      <vt:lpstr>Wingdings 3</vt:lpstr>
      <vt:lpstr>Office Theme</vt:lpstr>
      <vt:lpstr>Wisp</vt:lpstr>
      <vt:lpstr>1_Wisp</vt:lpstr>
      <vt:lpstr>Facet</vt:lpstr>
      <vt:lpstr>Retrospect</vt:lpstr>
      <vt:lpstr>AKU PAHLAWAN INDONESIA</vt:lpstr>
      <vt:lpstr>PowerPoint Presentation</vt:lpstr>
      <vt:lpstr>AMSAL 1:7 TAKUT AKAN TUHAN  ADALAH PERMULAAN PENGETAHUAN  TETAPI ORANG BODOH  MENGHINA HIKMAT DAN DIDIKAN </vt:lpstr>
      <vt:lpstr>SAM PALING SUKA  PELAJARAN MATEMATIKA DAN FISIKA</vt:lpstr>
      <vt:lpstr>LULUSAN BATAVIA/ JAKARTA  LULUSAN UNIVERSITAS ZURICH DI BELANDA</vt:lpstr>
      <vt:lpstr>KETUA PERHIMPUNAN MAHASISWA INDONESIA  DI BELANDA</vt:lpstr>
      <vt:lpstr>MENJADI GUBENUR PERTAMA DI SULAWESI</vt:lpstr>
      <vt:lpstr>KETUA ORGANISASI PELAJAR ASIA DI SWISS</vt:lpstr>
      <vt:lpstr>MENJADI ANGGOTA VOLKSRAAD ATAU SEJENIS MPR/DPR DI ZAMAN SEKARANG</vt:lpstr>
      <vt:lpstr>MENERBITKAN MAJALAH BERBAHASA BELANDA YANG MENERBITKAN TULISAN KARYA TOKOH NASIONAL SEPERTI BUNG HATTA DLL</vt:lpstr>
      <vt:lpstr>MEMPERJUANGKAN KEMERDEKAAN INDONESIA MENGHAPUSKAN KERJA PAKSA DI MINAHASA MEMPERJUANGKAN EMANSIPASI DAN KESETARAAN  DI BERBAGAI BIDANG </vt:lpstr>
      <vt:lpstr>ANGGOTA PPKI    PANITIA PERSIAPAN KEMERDEKAAN INDONESIA</vt:lpstr>
      <vt:lpstr>DIBUANG OLEH BELANDA  KE SERUI, PAPUA  1946-1948</vt:lpstr>
      <vt:lpstr>PAHLAWAN NASIONAL INDONESIA BINTANG GERILYA BINTANG MAHAPUTRA ADIPRADANA BINTANG SATYALACANA  </vt:lpstr>
      <vt:lpstr>PowerPoint Presentation</vt:lpstr>
      <vt:lpstr>PowerPoint Presentation</vt:lpstr>
      <vt:lpstr>PowerPoint Presentation</vt:lpstr>
      <vt:lpstr>MENINGGAL 30 JUNI 1949</vt:lpstr>
      <vt:lpstr>SIFAT-SIFAT PAHLAWAN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AKU PAHLAWAN INDONESIA</dc:title>
  <dc:creator>Grace Sumilat</dc:creator>
  <cp:lastModifiedBy>Grace Sumilat</cp:lastModifiedBy>
  <cp:revision>6</cp:revision>
  <cp:lastPrinted>2018-08-12T06:04:23Z</cp:lastPrinted>
  <dcterms:created xsi:type="dcterms:W3CDTF">2018-08-12T05:21:33Z</dcterms:created>
  <dcterms:modified xsi:type="dcterms:W3CDTF">2018-08-12T06:07:50Z</dcterms:modified>
</cp:coreProperties>
</file>