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1" r:id="rId5"/>
    <p:sldId id="258" r:id="rId6"/>
    <p:sldId id="263" r:id="rId7"/>
    <p:sldId id="259" r:id="rId8"/>
    <p:sldId id="260" r:id="rId9"/>
    <p:sldId id="264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2E62-158E-4065-A0CF-8E3C81433263}" type="datetimeFigureOut">
              <a:rPr lang="id-ID" smtClean="0"/>
              <a:pPr/>
              <a:t>06/06/2012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4EA79-A93D-41CB-B787-443581E42A5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pic>
        <p:nvPicPr>
          <p:cNvPr id="4" name="Content Placeholder 3" descr="IMG0458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376154" cy="62151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Explosion 2 4"/>
          <p:cNvSpPr/>
          <p:nvPr/>
        </p:nvSpPr>
        <p:spPr>
          <a:xfrm>
            <a:off x="-357222" y="0"/>
            <a:ext cx="6572328" cy="450059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Gothic BT" pitchFamily="34" charset="0"/>
              </a:rPr>
              <a:t>Gembalakanlah Kambing Domba milik Anda di Padang Rumput milik kami..</a:t>
            </a:r>
          </a:p>
          <a:p>
            <a:pPr algn="ctr"/>
            <a:r>
              <a:rPr lang="id-ID" sz="20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Gothic BT" pitchFamily="34" charset="0"/>
              </a:rPr>
              <a:t>Kualitas Rumput TERBAIK di seluruh Israel.</a:t>
            </a:r>
            <a:endParaRPr lang="id-ID" sz="2000" b="1" i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ngraversGothic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3830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5400" dirty="0" smtClean="0"/>
              <a:t>Mazmur 27:10 Sekalipun ayahku dan ibuku meninggalkan aku, namun TUHAN menyambut aku.</a:t>
            </a:r>
            <a:endParaRPr lang="id-ID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0461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290"/>
            <a:ext cx="8477309" cy="63579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43042" y="450057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d-ID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agneto" pitchFamily="82" charset="0"/>
              </a:rPr>
              <a:t>Suling Termerdu yang pernah terdengar !!</a:t>
            </a:r>
            <a:endParaRPr lang="id-ID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agneto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4400" dirty="0" smtClean="0"/>
              <a:t>1 Samuel 16:23 Dan setiap kali apabila roh yang dari pada Allah itu hinggap pada Saul, maka Daud mengambil kecapi dan memainkannya; Saul merasa lega dan nyaman, dan roh yang jahat itu undur dari padanya.</a:t>
            </a:r>
          </a:p>
          <a:p>
            <a:pPr>
              <a:buNone/>
            </a:pPr>
            <a:endParaRPr lang="id-ID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0472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714488"/>
            <a:ext cx="3397870" cy="4525963"/>
          </a:xfrm>
        </p:spPr>
      </p:pic>
      <p:pic>
        <p:nvPicPr>
          <p:cNvPr id="5" name="Picture 4" descr="IMG047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1785926"/>
            <a:ext cx="3429024" cy="4500594"/>
          </a:xfrm>
          <a:prstGeom prst="rect">
            <a:avLst/>
          </a:prstGeom>
        </p:spPr>
      </p:pic>
      <p:sp>
        <p:nvSpPr>
          <p:cNvPr id="6" name="Striped Right Arrow 5"/>
          <p:cNvSpPr/>
          <p:nvPr/>
        </p:nvSpPr>
        <p:spPr>
          <a:xfrm>
            <a:off x="3786182" y="3286124"/>
            <a:ext cx="1428760" cy="1143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6072206"/>
            <a:ext cx="4257676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udy Stout" pitchFamily="18" charset="0"/>
                <a:ea typeface="+mj-ea"/>
                <a:cs typeface="+mj-cs"/>
              </a:rPr>
              <a:t>before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Pedang Baja</a:t>
            </a:r>
            <a:br>
              <a:rPr lang="id-ID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id-ID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Kuat Tiada Bandingannya</a:t>
            </a:r>
            <a:endParaRPr lang="id-ID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86324" y="6072206"/>
            <a:ext cx="4257676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udy Stout" pitchFamily="18" charset="0"/>
                <a:ea typeface="+mj-ea"/>
                <a:cs typeface="+mj-cs"/>
              </a:rPr>
              <a:t>after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571736" y="5500702"/>
            <a:ext cx="357190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929322" y="4929198"/>
            <a:ext cx="1214446" cy="1214446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Oval 17"/>
          <p:cNvSpPr/>
          <p:nvPr/>
        </p:nvSpPr>
        <p:spPr>
          <a:xfrm>
            <a:off x="1285852" y="5143512"/>
            <a:ext cx="1214446" cy="1214446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0"/>
            <a:ext cx="8229600" cy="48116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4000" dirty="0" smtClean="0"/>
              <a:t>1 Samuel 18:5 Daud maju berperang dan selalu berhasil ke mana juga Saul menyuruhnya, sehingga Saul mengangkat dia mengepalai para prajurit. Hal ini dipandang baik oleh seluruh rakyat dan juga oleh pegawai-pegawai Saul.</a:t>
            </a:r>
          </a:p>
          <a:p>
            <a:pPr>
              <a:buNone/>
            </a:pPr>
            <a:endParaRPr lang="id-ID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0476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496" y="285728"/>
            <a:ext cx="4714908" cy="6280258"/>
          </a:xfr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</p:pic>
      <p:sp>
        <p:nvSpPr>
          <p:cNvPr id="6" name="Folded Corner 5"/>
          <p:cNvSpPr/>
          <p:nvPr/>
        </p:nvSpPr>
        <p:spPr>
          <a:xfrm>
            <a:off x="214282" y="357166"/>
            <a:ext cx="3643338" cy="621510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PUNCA JUBAH ISTIMEWA</a:t>
            </a:r>
          </a:p>
          <a:p>
            <a:pPr algn="ctr"/>
            <a:endParaRPr lang="id-ID" sz="28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Bradley Hand ITC" pitchFamily="66" charset="0"/>
            </a:endParaRPr>
          </a:p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Terbuat dari bahan katun terbaik di seluruh dunia..</a:t>
            </a:r>
          </a:p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Indah dan Nyaman..</a:t>
            </a:r>
          </a:p>
          <a:p>
            <a:pPr algn="ctr"/>
            <a:endParaRPr lang="id-ID" sz="28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Bradley Hand ITC" pitchFamily="66" charset="0"/>
            </a:endParaRPr>
          </a:p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~ Kualitas Tinggi</a:t>
            </a:r>
          </a:p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~ Harga terjangkau</a:t>
            </a:r>
          </a:p>
          <a:p>
            <a:pPr algn="ctr"/>
            <a:r>
              <a:rPr lang="id-ID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Bradley Hand ITC" pitchFamily="66" charset="0"/>
              </a:rPr>
              <a:t>~ Tersedia berbagai ukuran</a:t>
            </a:r>
            <a:endParaRPr lang="id-ID" sz="28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Bradley Hand ITC" pitchFamily="66" charset="0"/>
            </a:endParaRPr>
          </a:p>
        </p:txBody>
      </p:sp>
      <p:sp>
        <p:nvSpPr>
          <p:cNvPr id="7" name="Donut 6"/>
          <p:cNvSpPr/>
          <p:nvPr/>
        </p:nvSpPr>
        <p:spPr>
          <a:xfrm>
            <a:off x="4500562" y="428604"/>
            <a:ext cx="2214578" cy="2143140"/>
          </a:xfrm>
          <a:prstGeom prst="donut">
            <a:avLst/>
          </a:prstGeom>
          <a:solidFill>
            <a:srgbClr val="FF0000">
              <a:alpha val="7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 dirty="0">
              <a:solidFill>
                <a:schemeClr val="tx1"/>
              </a:solidFill>
              <a:latin typeface="Goudy Stout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0791439">
            <a:off x="3897986" y="1139575"/>
            <a:ext cx="3732221" cy="787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DISCOUNT 50%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0480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214290"/>
            <a:ext cx="4857784" cy="6477045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7-Point Star 4"/>
          <p:cNvSpPr/>
          <p:nvPr/>
        </p:nvSpPr>
        <p:spPr>
          <a:xfrm rot="21301637">
            <a:off x="-287538" y="236080"/>
            <a:ext cx="6270720" cy="6362116"/>
          </a:xfrm>
          <a:prstGeom prst="star7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ekton Pro" pitchFamily="34" charset="0"/>
              </a:rPr>
              <a:t>MAHKOTA BUATAN KAMI SANGAT MEGAH DAN MULIA</a:t>
            </a:r>
          </a:p>
          <a:p>
            <a:pPr algn="ctr"/>
            <a:endParaRPr lang="id-ID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ekton Pro" pitchFamily="34" charset="0"/>
            </a:endParaRPr>
          </a:p>
          <a:p>
            <a:pPr algn="ctr"/>
            <a:r>
              <a:rPr lang="id-ID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ekton Pro" pitchFamily="34" charset="0"/>
              </a:rPr>
              <a:t>DIJAMIN TIDAK MENYESAL</a:t>
            </a:r>
          </a:p>
          <a:p>
            <a:pPr algn="ctr"/>
            <a:endParaRPr lang="id-ID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ekton Pro" pitchFamily="34" charset="0"/>
            </a:endParaRPr>
          </a:p>
          <a:p>
            <a:pPr algn="ctr"/>
            <a:r>
              <a:rPr lang="id-ID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ekton Pro" pitchFamily="34" charset="0"/>
              </a:rPr>
              <a:t>Made in Yerusalem</a:t>
            </a:r>
            <a:endParaRPr lang="id-ID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ekton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6072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4000" dirty="0" smtClean="0"/>
              <a:t>2 Samuel 5:3-4 Maka datanglah semua tua-tua Israel menghadap raja di Hebron, lalu raja Daud mengadakan perjanjian dengan mereka di Hebron di hadapan TUHAN; kemudian mereka mengurapi Daud menjadi raja atas Israel. Daud berumur tiga puluh tahun, pada waktu ia menjadi raja; empat puluh tahun lamanya ia memerintah.</a:t>
            </a:r>
            <a:endParaRPr lang="id-ID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213</Words>
  <Application>Microsoft Office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Suling Termerdu yang pernah terdengar !!</vt:lpstr>
      <vt:lpstr>Slide 4</vt:lpstr>
      <vt:lpstr>Pedang Baja Kuat Tiada Bandingannya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10</cp:revision>
  <dcterms:created xsi:type="dcterms:W3CDTF">2012-05-30T13:59:25Z</dcterms:created>
  <dcterms:modified xsi:type="dcterms:W3CDTF">2012-06-06T05:54:00Z</dcterms:modified>
</cp:coreProperties>
</file>