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29" r:id="rId4"/>
    <p:sldId id="257" r:id="rId5"/>
    <p:sldId id="269" r:id="rId6"/>
    <p:sldId id="276" r:id="rId7"/>
    <p:sldId id="278" r:id="rId8"/>
    <p:sldId id="280" r:id="rId9"/>
    <p:sldId id="258" r:id="rId10"/>
    <p:sldId id="259" r:id="rId11"/>
    <p:sldId id="260" r:id="rId12"/>
    <p:sldId id="261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40" r:id="rId22"/>
    <p:sldId id="308" r:id="rId23"/>
    <p:sldId id="342" r:id="rId24"/>
    <p:sldId id="288" r:id="rId25"/>
    <p:sldId id="290" r:id="rId26"/>
    <p:sldId id="294" r:id="rId27"/>
    <p:sldId id="291" r:id="rId28"/>
    <p:sldId id="292" r:id="rId29"/>
    <p:sldId id="296" r:id="rId30"/>
    <p:sldId id="310" r:id="rId31"/>
    <p:sldId id="311" r:id="rId32"/>
    <p:sldId id="344" r:id="rId33"/>
    <p:sldId id="345" r:id="rId34"/>
    <p:sldId id="312" r:id="rId35"/>
    <p:sldId id="300" r:id="rId36"/>
    <p:sldId id="313" r:id="rId37"/>
    <p:sldId id="314" r:id="rId38"/>
    <p:sldId id="319" r:id="rId39"/>
    <p:sldId id="346" r:id="rId40"/>
    <p:sldId id="320" r:id="rId41"/>
    <p:sldId id="321" r:id="rId42"/>
    <p:sldId id="322" r:id="rId43"/>
    <p:sldId id="323" r:id="rId44"/>
    <p:sldId id="324" r:id="rId45"/>
    <p:sldId id="347" r:id="rId46"/>
    <p:sldId id="326" r:id="rId47"/>
    <p:sldId id="327" r:id="rId48"/>
    <p:sldId id="328" r:id="rId49"/>
    <p:sldId id="348" r:id="rId5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50E9D28-C003-40F0-801A-110E93FD9BC1}" type="datetimeFigureOut">
              <a:rPr lang="id-ID" smtClean="0"/>
              <a:pPr/>
              <a:t>20/04/2012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CC6565B-C417-4E13-A17C-3490F444AC0B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GRACE%20PELAYANAN\SEKOLAH%20MINGGU\SEKOLAH%20MINGGU%20ON%20THE%20WAY\MATERI%20TAHUN%20KE%20DUA\CERITA%20SUDAH%20JADI\MATERI%20TAHUN%20KEDUA\persiapan%20semarang\Masks%20for%20Protection%20Against%20Pandemic%20Flu%201918.avi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GRACE%20PELAYANAN\SEKOLAH%20MINGGU\SEKOLAH%20MINGGU%20ON%20THE%20WAY\MATERI%20TAHUN%20KE%20DUA\CERITA%20SUDAH%20JADI\MATERI%20TAHUN%20KEDUA\persiapan%20semarang\Flu%20Attack!%20How%20A%20Virus%20Invades%20Your%20Body.avi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" y="0"/>
            <a:ext cx="914400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UPAH </a:t>
            </a:r>
          </a:p>
          <a:p>
            <a:pPr algn="ctr"/>
            <a:r>
              <a:rPr lang="id-ID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DOSA </a:t>
            </a:r>
          </a:p>
          <a:p>
            <a:pPr algn="ctr"/>
            <a:r>
              <a:rPr lang="id-ID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IALAH </a:t>
            </a:r>
          </a:p>
          <a:p>
            <a:pPr algn="ctr"/>
            <a:r>
              <a:rPr lang="id-ID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MAUT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578644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" y="2967335"/>
            <a:ext cx="91439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Dr. Thomas l. Snyder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Kepala Urologi di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Kaiser Permanente-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Medical Center</a:t>
            </a:r>
            <a:r>
              <a:rPr lang="id-ID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Martinez CA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67866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72866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72396" cy="663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2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0010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1182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246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Masks for Protection Against Pandemic Flu 1918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2866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2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normAutofit/>
          </a:bodyPr>
          <a:lstStyle/>
          <a:p>
            <a:r>
              <a:rPr lang="id-ID" sz="4800" dirty="0" smtClean="0"/>
              <a:t>500 JUTA ORANG TERINFEKSI</a:t>
            </a:r>
            <a:br>
              <a:rPr lang="id-ID" sz="4800" dirty="0" smtClean="0"/>
            </a:br>
            <a:r>
              <a:rPr lang="id-ID" sz="4800" dirty="0" smtClean="0"/>
              <a:t>50 – 100 JUTA ORANG </a:t>
            </a:r>
            <a:br>
              <a:rPr lang="id-ID" sz="4800" dirty="0" smtClean="0"/>
            </a:br>
            <a:r>
              <a:rPr lang="id-ID" sz="4800" dirty="0" smtClean="0"/>
              <a:t>DI SELURUH DUNIA MENINGGAL DUNIA</a:t>
            </a:r>
            <a:br>
              <a:rPr lang="id-ID" sz="4800" dirty="0" smtClean="0"/>
            </a:br>
            <a:endParaRPr lang="id-ID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/>
          </a:bodyPr>
          <a:lstStyle/>
          <a:p>
            <a:r>
              <a:rPr lang="id-ID" dirty="0" smtClean="0"/>
              <a:t>UKURAN VIRUS</a:t>
            </a:r>
            <a:br>
              <a:rPr lang="id-ID" dirty="0" smtClean="0"/>
            </a:br>
            <a:r>
              <a:rPr lang="id-ID" dirty="0" smtClean="0"/>
              <a:t>14.000 KALI LEBIH KECIL </a:t>
            </a:r>
            <a:br>
              <a:rPr lang="id-ID" dirty="0" smtClean="0"/>
            </a:br>
            <a:r>
              <a:rPr lang="id-ID" dirty="0" smtClean="0"/>
              <a:t>DARI SEBUAH TITIK </a:t>
            </a:r>
            <a:br>
              <a:rPr lang="id-ID" dirty="0" smtClean="0"/>
            </a:br>
            <a:r>
              <a:rPr lang="id-ID" dirty="0" smtClean="0"/>
              <a:t>YANG BERDIAMETER </a:t>
            </a:r>
            <a:br>
              <a:rPr lang="id-ID" dirty="0" smtClean="0"/>
            </a:br>
            <a:r>
              <a:rPr lang="id-ID" dirty="0" smtClean="0"/>
              <a:t>8 PER SERIBU INCI</a:t>
            </a:r>
            <a:endParaRPr lang="id-ID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rmAutofit/>
          </a:bodyPr>
          <a:lstStyle/>
          <a:p>
            <a:r>
              <a:rPr lang="id-ID" dirty="0" smtClean="0"/>
              <a:t>VIRUS INI </a:t>
            </a:r>
            <a:br>
              <a:rPr lang="id-ID" dirty="0" smtClean="0"/>
            </a:br>
            <a:r>
              <a:rPr lang="id-ID" dirty="0" smtClean="0"/>
              <a:t>DAPAT MENYEBABKAN BERJANGKITNYA </a:t>
            </a:r>
            <a:br>
              <a:rPr lang="id-ID" dirty="0" smtClean="0"/>
            </a:br>
            <a:r>
              <a:rPr lang="id-ID" dirty="0" smtClean="0"/>
              <a:t>LEBIH KURANG </a:t>
            </a:r>
            <a:br>
              <a:rPr lang="id-ID" dirty="0" smtClean="0"/>
            </a:br>
            <a:r>
              <a:rPr lang="id-ID" dirty="0" smtClean="0"/>
              <a:t>500 JENIS PENYAKIT, </a:t>
            </a:r>
            <a:br>
              <a:rPr lang="id-ID" dirty="0" smtClean="0"/>
            </a:br>
            <a:r>
              <a:rPr lang="id-ID" dirty="0" smtClean="0"/>
              <a:t>MISALNYA BATUK, PILEK, PUSING , DLL</a:t>
            </a:r>
            <a:endParaRPr lang="id-ID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Flu Attack! How A Virus Invades Your Body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JANGAN ANGGAP ENTENG DOSA</a:t>
            </a:r>
            <a:br>
              <a:rPr lang="id-ID" dirty="0" smtClean="0"/>
            </a:br>
            <a:r>
              <a:rPr lang="id-ID" dirty="0" smtClean="0"/>
              <a:t>DOSA DAPAT MEMBAWA MAUT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BOHONG SEKALI</a:t>
            </a:r>
            <a:br>
              <a:rPr lang="id-ID" dirty="0" smtClean="0"/>
            </a:br>
            <a:r>
              <a:rPr lang="id-ID" dirty="0" smtClean="0"/>
              <a:t>NYURI SEKALI</a:t>
            </a:r>
            <a:br>
              <a:rPr lang="id-ID" dirty="0" smtClean="0"/>
            </a:br>
            <a:r>
              <a:rPr lang="id-ID" dirty="0" smtClean="0"/>
              <a:t>NYOBA ROKOK SEKALI</a:t>
            </a:r>
            <a:br>
              <a:rPr lang="id-ID" dirty="0" smtClean="0"/>
            </a:br>
            <a:r>
              <a:rPr lang="id-ID" dirty="0" smtClean="0"/>
              <a:t>NYONTEK SEKALI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DOSA TIDAK ADA YANG KECIL</a:t>
            </a:r>
            <a:br>
              <a:rPr lang="id-ID" dirty="0" smtClean="0"/>
            </a:br>
            <a:r>
              <a:rPr lang="id-ID" dirty="0" smtClean="0"/>
              <a:t>SEMUA DOSA MEMATIKAN</a:t>
            </a:r>
            <a:br>
              <a:rPr lang="id-ID" dirty="0" smtClean="0"/>
            </a:br>
            <a:endParaRPr lang="id-ID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6830" y="357166"/>
            <a:ext cx="915705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28662" y="3000372"/>
            <a:ext cx="7582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Adam Spencer &amp;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Shalynn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715139" cy="483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4572009"/>
            <a:ext cx="91440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sz="4000" dirty="0" smtClean="0"/>
              <a:t>ADAM SPENCER, 23 THN, MENDERITA LEISHMANIASIS SETELAH GIGITAN  AGAS </a:t>
            </a:r>
          </a:p>
          <a:p>
            <a:pPr algn="ctr"/>
            <a:r>
              <a:rPr lang="id-ID" sz="4000" dirty="0" smtClean="0"/>
              <a:t>SAAT MENGUNJUNGI AMERIKA SELATAN.</a:t>
            </a:r>
            <a:endParaRPr lang="id-ID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457200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dirty="0" smtClean="0"/>
              <a:t>Leishmaniasis, </a:t>
            </a:r>
            <a:r>
              <a:rPr lang="id-ID" sz="4000" dirty="0" smtClean="0"/>
              <a:t>parasit </a:t>
            </a:r>
            <a:r>
              <a:rPr lang="id-ID" sz="4000" dirty="0" smtClean="0"/>
              <a:t>sel tunggal </a:t>
            </a:r>
            <a:endParaRPr lang="id-ID" sz="4000" dirty="0" smtClean="0"/>
          </a:p>
          <a:p>
            <a:pPr algn="ctr"/>
            <a:r>
              <a:rPr lang="id-ID" sz="4000" dirty="0" smtClean="0"/>
              <a:t>menyerang </a:t>
            </a:r>
            <a:r>
              <a:rPr lang="id-ID" sz="4000" dirty="0" smtClean="0"/>
              <a:t>kulit. </a:t>
            </a:r>
            <a:endParaRPr lang="id-ID" sz="4000" dirty="0" smtClean="0"/>
          </a:p>
          <a:p>
            <a:pPr algn="ctr"/>
            <a:r>
              <a:rPr lang="id-ID" sz="4000" dirty="0" smtClean="0"/>
              <a:t>Jika terinfeksi, akibatnya fatal</a:t>
            </a:r>
            <a:endParaRPr lang="id-ID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ADAM SPENCER</a:t>
            </a:r>
            <a:endParaRPr lang="id-ID" dirty="0"/>
          </a:p>
        </p:txBody>
      </p:sp>
      <p:pic>
        <p:nvPicPr>
          <p:cNvPr id="1026" name="Picture 2" descr="spenc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285728"/>
            <a:ext cx="8577999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96305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24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9961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DOSA BERAKIBAT FATAL</a:t>
            </a:r>
            <a:endParaRPr lang="id-ID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792961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29684" cy="638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572032" cy="623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72198" cy="684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6858048" cy="68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KEKUDUSAN MEMBAWA BERKAT</a:t>
            </a:r>
            <a:endParaRPr lang="id-ID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00694" cy="6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43570" cy="685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KASIH YANG ABADI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59</Words>
  <Application>Microsoft Office PowerPoint</Application>
  <PresentationFormat>On-screen Show (4:3)</PresentationFormat>
  <Paragraphs>22</Paragraphs>
  <Slides>47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Apex</vt:lpstr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500 JUTA ORANG TERINFEKSI 50 – 100 JUTA ORANG  DI SELURUH DUNIA MENINGGAL DUNIA </vt:lpstr>
      <vt:lpstr>Slide 24</vt:lpstr>
      <vt:lpstr>UKURAN VIRUS 14.000 KALI LEBIH KECIL  DARI SEBUAH TITIK  YANG BERDIAMETER  8 PER SERIBU INCI</vt:lpstr>
      <vt:lpstr>VIRUS INI  DAPAT MENYEBABKAN BERJANGKITNYA  LEBIH KURANG  500 JENIS PENYAKIT,  MISALNYA BATUK, PILEK, PUSING , DLL</vt:lpstr>
      <vt:lpstr>Slide 27</vt:lpstr>
      <vt:lpstr>JANGAN ANGGAP ENTENG DOSA DOSA DAPAT MEMBAWA MAUT  BOHONG SEKALI NYURI SEKALI NYOBA ROKOK SEKALI NYONTEK SEKALI  DOSA TIDAK ADA YANG KECIL SEMUA DOSA MEMATIKAN </vt:lpstr>
      <vt:lpstr>Slide 29</vt:lpstr>
      <vt:lpstr>Slide 30</vt:lpstr>
      <vt:lpstr>Slide 31</vt:lpstr>
      <vt:lpstr>ADAM SPENCER</vt:lpstr>
      <vt:lpstr>Slide 33</vt:lpstr>
      <vt:lpstr>Slide 34</vt:lpstr>
      <vt:lpstr>Slide 35</vt:lpstr>
      <vt:lpstr>Slide 36</vt:lpstr>
      <vt:lpstr>DOSA BERAKIBAT FATAL</vt:lpstr>
      <vt:lpstr>Slide 38</vt:lpstr>
      <vt:lpstr>Slide 39</vt:lpstr>
      <vt:lpstr>Slide 40</vt:lpstr>
      <vt:lpstr>Slide 41</vt:lpstr>
      <vt:lpstr>Slide 42</vt:lpstr>
      <vt:lpstr>KEKUDUSAN MEMBAWA BERKAT</vt:lpstr>
      <vt:lpstr>Slide 44</vt:lpstr>
      <vt:lpstr>Slide 45</vt:lpstr>
      <vt:lpstr>Slide 46</vt:lpstr>
      <vt:lpstr>KASIH YANG ABADI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IMUT-IMUT</dc:title>
  <dc:creator>Ditho Khen</dc:creator>
  <cp:lastModifiedBy>LENOVO</cp:lastModifiedBy>
  <cp:revision>15</cp:revision>
  <dcterms:created xsi:type="dcterms:W3CDTF">2012-04-20T01:11:41Z</dcterms:created>
  <dcterms:modified xsi:type="dcterms:W3CDTF">2012-04-20T09:03:07Z</dcterms:modified>
</cp:coreProperties>
</file>