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6/18/2012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fQE8_JTMiJg/TiptOmo9XvI/AAAAAAAAB8A/oaSn7lzLDHI/s640/tribett-karen-faith-hope-lov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6"/>
            <a:ext cx="6858016" cy="685801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858148" y="214290"/>
            <a:ext cx="415498" cy="64479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13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413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desheacreek.com/z138a/images/categories/FaithHopeLoveL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654"/>
            <a:ext cx="6143636" cy="687565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rot="19053009">
            <a:off x="3240823" y="2258087"/>
            <a:ext cx="6138220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199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-man</a:t>
            </a:r>
            <a:endParaRPr lang="en-US" sz="8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oldcountrycrows.com/images/FaithHopeLoveSig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7838"/>
            <a:ext cx="9144000" cy="636016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rot="19122255">
            <a:off x="33950" y="1089214"/>
            <a:ext cx="389241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Peng-</a:t>
            </a:r>
            <a:endParaRPr lang="en-US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justsaynototoxicrelationships.files.wordpress.com/2011/11/6a00d8341c864153ef00e54f8840718834-800w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7" y="0"/>
            <a:ext cx="6929454" cy="689199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rot="20580307">
            <a:off x="290365" y="2477583"/>
            <a:ext cx="288572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115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ha-</a:t>
            </a:r>
            <a:endParaRPr lang="en-US" sz="115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featurepics.com/FI/Thumb300/20100423/610fFaith-Hope-Love-15163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571604" y="4000504"/>
            <a:ext cx="6000792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id-ID" sz="16600" b="1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rap</a:t>
            </a:r>
            <a:r>
              <a:rPr lang="id-ID" sz="166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-</a:t>
            </a:r>
            <a:endParaRPr lang="en-US" sz="16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2.bp.blogspot.com/_bNLLl40kB4Q/TKhKnOWrrCI/AAAAAAAAAXY/iDxJLkCwwY0/s1600/Love__Faith__Hope_by_tranhongli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285860"/>
            <a:ext cx="5276850" cy="527685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3560590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199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-an</a:t>
            </a:r>
            <a:endParaRPr lang="en-US" sz="199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4.bp.blogspot.com/_e_Pgo9B2QHc/Sl4Rdo0ldaI/AAAAAAAAALU/YGJZStuKo-I/s400/Love_hope_faith_stones_we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3"/>
            <a:ext cx="8143932" cy="588399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643570" y="3714752"/>
            <a:ext cx="3297698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13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Ka-</a:t>
            </a:r>
            <a:endParaRPr lang="en-US" sz="13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us.123rf.com/400wm/400/400/robem/robem0812/robem081200020/3992564-faith-hope-love-sig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7361744" cy="542928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00034" y="4642009"/>
            <a:ext cx="3526928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13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-sih</a:t>
            </a:r>
            <a:endParaRPr lang="en-US" sz="13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Default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55</TotalTime>
  <Words>11</Words>
  <Application>Microsoft Office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Default Theme</vt:lpstr>
      <vt:lpstr>Concourse</vt:lpstr>
      <vt:lpstr>Trek</vt:lpstr>
      <vt:lpstr>Oriel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7</cp:revision>
  <dcterms:created xsi:type="dcterms:W3CDTF">2012-06-18T05:45:13Z</dcterms:created>
  <dcterms:modified xsi:type="dcterms:W3CDTF">2012-06-18T06:48:16Z</dcterms:modified>
</cp:coreProperties>
</file>