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s/slide49.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slides/slide8.xml" ContentType="application/vnd.openxmlformats-officedocument.presentationml.slide+xml"/>
  <Override PartName="/ppt/slides/slide69.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6" r:id="rId3"/>
    <p:sldMasterId id="2147483708" r:id="rId4"/>
    <p:sldMasterId id="2147483720" r:id="rId5"/>
    <p:sldMasterId id="2147483732" r:id="rId6"/>
    <p:sldMasterId id="2147483756" r:id="rId7"/>
    <p:sldMasterId id="2147483768" r:id="rId8"/>
    <p:sldMasterId id="2147483780" r:id="rId9"/>
    <p:sldMasterId id="2147483792" r:id="rId10"/>
    <p:sldMasterId id="2147483816" r:id="rId11"/>
  </p:sldMasterIdLst>
  <p:handoutMasterIdLst>
    <p:handoutMasterId r:id="rId85"/>
  </p:handoutMasterIdLst>
  <p:sldIdLst>
    <p:sldId id="256" r:id="rId12"/>
    <p:sldId id="487" r:id="rId13"/>
    <p:sldId id="300" r:id="rId14"/>
    <p:sldId id="301" r:id="rId15"/>
    <p:sldId id="302" r:id="rId16"/>
    <p:sldId id="303" r:id="rId17"/>
    <p:sldId id="499" r:id="rId18"/>
    <p:sldId id="304" r:id="rId19"/>
    <p:sldId id="483" r:id="rId20"/>
    <p:sldId id="485" r:id="rId21"/>
    <p:sldId id="478" r:id="rId22"/>
    <p:sldId id="481" r:id="rId23"/>
    <p:sldId id="392" r:id="rId24"/>
    <p:sldId id="393" r:id="rId25"/>
    <p:sldId id="492" r:id="rId26"/>
    <p:sldId id="493" r:id="rId27"/>
    <p:sldId id="494" r:id="rId28"/>
    <p:sldId id="495" r:id="rId29"/>
    <p:sldId id="496" r:id="rId30"/>
    <p:sldId id="394" r:id="rId31"/>
    <p:sldId id="476" r:id="rId32"/>
    <p:sldId id="395" r:id="rId33"/>
    <p:sldId id="398" r:id="rId34"/>
    <p:sldId id="502" r:id="rId35"/>
    <p:sldId id="503" r:id="rId36"/>
    <p:sldId id="524" r:id="rId37"/>
    <p:sldId id="500" r:id="rId38"/>
    <p:sldId id="399" r:id="rId39"/>
    <p:sldId id="400" r:id="rId40"/>
    <p:sldId id="402" r:id="rId41"/>
    <p:sldId id="403" r:id="rId42"/>
    <p:sldId id="404" r:id="rId43"/>
    <p:sldId id="405" r:id="rId44"/>
    <p:sldId id="406" r:id="rId45"/>
    <p:sldId id="407" r:id="rId46"/>
    <p:sldId id="521" r:id="rId47"/>
    <p:sldId id="522" r:id="rId48"/>
    <p:sldId id="518" r:id="rId49"/>
    <p:sldId id="519" r:id="rId50"/>
    <p:sldId id="506" r:id="rId51"/>
    <p:sldId id="507" r:id="rId52"/>
    <p:sldId id="508" r:id="rId53"/>
    <p:sldId id="509" r:id="rId54"/>
    <p:sldId id="510" r:id="rId55"/>
    <p:sldId id="511" r:id="rId56"/>
    <p:sldId id="512" r:id="rId57"/>
    <p:sldId id="513" r:id="rId58"/>
    <p:sldId id="515" r:id="rId59"/>
    <p:sldId id="516" r:id="rId60"/>
    <p:sldId id="312" r:id="rId61"/>
    <p:sldId id="313" r:id="rId62"/>
    <p:sldId id="409" r:id="rId63"/>
    <p:sldId id="410" r:id="rId64"/>
    <p:sldId id="412" r:id="rId65"/>
    <p:sldId id="413" r:id="rId66"/>
    <p:sldId id="440" r:id="rId67"/>
    <p:sldId id="525" r:id="rId68"/>
    <p:sldId id="528" r:id="rId69"/>
    <p:sldId id="444" r:id="rId70"/>
    <p:sldId id="526" r:id="rId71"/>
    <p:sldId id="530" r:id="rId72"/>
    <p:sldId id="442" r:id="rId73"/>
    <p:sldId id="447" r:id="rId74"/>
    <p:sldId id="531" r:id="rId75"/>
    <p:sldId id="457" r:id="rId76"/>
    <p:sldId id="532" r:id="rId77"/>
    <p:sldId id="458" r:id="rId78"/>
    <p:sldId id="474" r:id="rId79"/>
    <p:sldId id="353" r:id="rId80"/>
    <p:sldId id="375" r:id="rId81"/>
    <p:sldId id="376" r:id="rId82"/>
    <p:sldId id="377" r:id="rId83"/>
    <p:sldId id="378" r:id="rId84"/>
  </p:sldIdLst>
  <p:sldSz cx="9144000" cy="6858000" type="screen4x3"/>
  <p:notesSz cx="6858000" cy="9945688"/>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slide" Target="slides/slide73.xml"/><Relationship Id="rId89"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fld id="{8AD0C5FB-086A-453E-B64E-A142A052911E}" type="datetimeFigureOut">
              <a:rPr lang="id-ID" smtClean="0"/>
              <a:t>23/04/2012</a:t>
            </a:fld>
            <a:endParaRPr lang="id-ID"/>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7BAB228D-7159-44A3-AAAE-E13047422CB8}" type="slidenum">
              <a:rPr lang="id-ID" smtClean="0"/>
              <a:t>‹#›</a:t>
            </a:fld>
            <a:endParaRPr lang="id-ID"/>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16" name="Slide Number Placeholder 15"/>
          <p:cNvSpPr>
            <a:spLocks noGrp="1"/>
          </p:cNvSpPr>
          <p:nvPr>
            <p:ph type="sldNum" sz="quarter" idx="11"/>
          </p:nvPr>
        </p:nvSpPr>
        <p:spPr/>
        <p:txBody>
          <a:bodyPr/>
          <a:lstStyle/>
          <a:p>
            <a:fld id="{02A0642C-56C5-4804-8EF2-020C696B36DA}" type="slidenum">
              <a:rPr lang="id-ID" smtClean="0"/>
              <a:pPr/>
              <a:t>‹#›</a:t>
            </a:fld>
            <a:endParaRPr lang="id-ID"/>
          </a:p>
        </p:txBody>
      </p:sp>
      <p:sp>
        <p:nvSpPr>
          <p:cNvPr id="17" name="Footer Placeholder 16"/>
          <p:cNvSpPr>
            <a:spLocks noGrp="1"/>
          </p:cNvSpPr>
          <p:nvPr>
            <p:ph type="ftr" sz="quarter" idx="12"/>
          </p:nvPr>
        </p:nvSpPr>
        <p:spPr/>
        <p:txBody>
          <a:bodyPr/>
          <a:lstStyle/>
          <a:p>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440FD4A9-2E4D-4A53-B2BB-B17B5A4F82EE}" type="datetimeFigureOut">
              <a:rPr lang="id-ID" smtClean="0"/>
              <a:pPr/>
              <a:t>23/04/2012</a:t>
            </a:fld>
            <a:endParaRPr lang="id-ID"/>
          </a:p>
        </p:txBody>
      </p:sp>
      <p:sp>
        <p:nvSpPr>
          <p:cNvPr id="15" name="Slide Number Placeholder 14"/>
          <p:cNvSpPr>
            <a:spLocks noGrp="1"/>
          </p:cNvSpPr>
          <p:nvPr>
            <p:ph type="sldNum" sz="quarter" idx="15"/>
          </p:nvPr>
        </p:nvSpPr>
        <p:spPr/>
        <p:txBody>
          <a:bodyPr/>
          <a:lstStyle>
            <a:lvl1pPr algn="ctr">
              <a:defRPr/>
            </a:lvl1pPr>
          </a:lstStyle>
          <a:p>
            <a:fld id="{02A0642C-56C5-4804-8EF2-020C696B36DA}" type="slidenum">
              <a:rPr lang="id-ID" smtClean="0"/>
              <a:pPr/>
              <a:t>‹#›</a:t>
            </a:fld>
            <a:endParaRPr lang="id-ID"/>
          </a:p>
        </p:txBody>
      </p:sp>
      <p:sp>
        <p:nvSpPr>
          <p:cNvPr id="16" name="Footer Placeholder 15"/>
          <p:cNvSpPr>
            <a:spLocks noGrp="1"/>
          </p:cNvSpPr>
          <p:nvPr>
            <p:ph type="ftr" sz="quarter" idx="16"/>
          </p:nvPr>
        </p:nvSpPr>
        <p:spPr/>
        <p:txBody>
          <a:bodyPr/>
          <a:lstStyle/>
          <a:p>
            <a:endParaRPr lang="id-ID"/>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
        <p:nvSpPr>
          <p:cNvPr id="8" name="Footer Placeholder 7"/>
          <p:cNvSpPr>
            <a:spLocks noGrp="1"/>
          </p:cNvSpPr>
          <p:nvPr>
            <p:ph type="ftr" sz="quarter" idx="11"/>
          </p:nvPr>
        </p:nvSpPr>
        <p:spPr/>
        <p:txBody>
          <a:bodyPr/>
          <a:lstStyle/>
          <a:p>
            <a:endParaRPr lang="id-ID"/>
          </a:p>
        </p:txBody>
      </p:sp>
      <p:sp>
        <p:nvSpPr>
          <p:cNvPr id="7" name="Date Placeholder 6"/>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2A0642C-56C5-4804-8EF2-020C696B36DA}" type="slidenum">
              <a:rPr lang="id-ID" smtClean="0"/>
              <a:pPr/>
              <a:t>‹#›</a:t>
            </a:fld>
            <a:endParaRPr lang="id-ID"/>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440FD4A9-2E4D-4A53-B2BB-B17B5A4F82EE}" type="datetimeFigureOut">
              <a:rPr lang="id-ID" smtClean="0"/>
              <a:pPr/>
              <a:t>23/04/2012</a:t>
            </a:fld>
            <a:endParaRPr lang="id-ID"/>
          </a:p>
        </p:txBody>
      </p:sp>
      <p:sp>
        <p:nvSpPr>
          <p:cNvPr id="9" name="Slide Number Placeholder 8"/>
          <p:cNvSpPr>
            <a:spLocks noGrp="1"/>
          </p:cNvSpPr>
          <p:nvPr>
            <p:ph type="sldNum" sz="quarter" idx="15"/>
          </p:nvPr>
        </p:nvSpPr>
        <p:spPr/>
        <p:txBody>
          <a:bodyPr/>
          <a:lstStyle/>
          <a:p>
            <a:fld id="{02A0642C-56C5-4804-8EF2-020C696B36DA}" type="slidenum">
              <a:rPr lang="id-ID" smtClean="0"/>
              <a:pPr/>
              <a:t>‹#›</a:t>
            </a:fld>
            <a:endParaRPr lang="id-ID"/>
          </a:p>
        </p:txBody>
      </p:sp>
      <p:sp>
        <p:nvSpPr>
          <p:cNvPr id="10" name="Footer Placeholder 9"/>
          <p:cNvSpPr>
            <a:spLocks noGrp="1"/>
          </p:cNvSpPr>
          <p:nvPr>
            <p:ph type="ftr" sz="quarter" idx="16"/>
          </p:nvPr>
        </p:nvSpPr>
        <p:spPr/>
        <p:txBody>
          <a:bodyPr/>
          <a:lstStyle/>
          <a:p>
            <a:endParaRPr lang="id-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9" name="Slide Number Placeholder 8"/>
          <p:cNvSpPr>
            <a:spLocks noGrp="1"/>
          </p:cNvSpPr>
          <p:nvPr>
            <p:ph type="sldNum" sz="quarter" idx="11"/>
          </p:nvPr>
        </p:nvSpPr>
        <p:spPr/>
        <p:txBody>
          <a:bodyPr/>
          <a:lstStyle/>
          <a:p>
            <a:fld id="{02A0642C-56C5-4804-8EF2-020C696B36DA}" type="slidenum">
              <a:rPr lang="id-ID" smtClean="0"/>
              <a:pPr/>
              <a:t>‹#›</a:t>
            </a:fld>
            <a:endParaRPr lang="id-ID"/>
          </a:p>
        </p:txBody>
      </p:sp>
      <p:sp>
        <p:nvSpPr>
          <p:cNvPr id="10" name="Footer Placeholder 9"/>
          <p:cNvSpPr>
            <a:spLocks noGrp="1"/>
          </p:cNvSpPr>
          <p:nvPr>
            <p:ph type="ftr" sz="quarter" idx="12"/>
          </p:nvPr>
        </p:nvSpPr>
        <p:spPr/>
        <p:txBody>
          <a:bodyPr/>
          <a:lstStyle/>
          <a:p>
            <a:endParaRPr lang="id-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077200" y="6356350"/>
            <a:ext cx="609600" cy="365125"/>
          </a:xfrm>
        </p:spPr>
        <p:txBody>
          <a:bodyPr/>
          <a:lstStyle/>
          <a:p>
            <a:fld id="{02A0642C-56C5-4804-8EF2-020C696B36DA}" type="slidenum">
              <a:rPr lang="id-ID" smtClean="0"/>
              <a:pPr/>
              <a:t>‹#›</a:t>
            </a:fld>
            <a:endParaRPr lang="id-ID"/>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2" name="Footer Placeholder 1"/>
          <p:cNvSpPr>
            <a:spLocks noGrp="1"/>
          </p:cNvSpPr>
          <p:nvPr>
            <p:ph type="ftr" sz="quarter" idx="11"/>
          </p:nvPr>
        </p:nvSpPr>
        <p:spPr/>
        <p:txBody>
          <a:bodyPr/>
          <a:lstStyle/>
          <a:p>
            <a:endParaRPr lang="id-ID"/>
          </a:p>
        </p:txBody>
      </p:sp>
      <p:sp>
        <p:nvSpPr>
          <p:cNvPr id="15" name="Slide Number Placeholder 14"/>
          <p:cNvSpPr>
            <a:spLocks noGrp="1"/>
          </p:cNvSpPr>
          <p:nvPr>
            <p:ph type="sldNum" sz="quarter" idx="12"/>
          </p:nvPr>
        </p:nvSpPr>
        <p:spPr>
          <a:xfrm>
            <a:off x="8229600" y="6473952"/>
            <a:ext cx="758952" cy="246888"/>
          </a:xfrm>
        </p:spPr>
        <p:txBody>
          <a:bodyPr/>
          <a:lstStyle/>
          <a:p>
            <a:fld id="{02A0642C-56C5-4804-8EF2-020C696B36DA}" type="slidenum">
              <a:rPr lang="id-ID" smtClean="0"/>
              <a:pPr/>
              <a:t>‹#›</a:t>
            </a:fld>
            <a:endParaRPr lang="id-ID"/>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19" name="Footer Placeholder 18"/>
          <p:cNvSpPr>
            <a:spLocks noGrp="1"/>
          </p:cNvSpPr>
          <p:nvPr>
            <p:ph type="ftr" sz="quarter" idx="11"/>
          </p:nvPr>
        </p:nvSpPr>
        <p:spPr>
          <a:xfrm>
            <a:off x="3581400" y="76200"/>
            <a:ext cx="2895600" cy="288925"/>
          </a:xfrm>
        </p:spPr>
        <p:txBody>
          <a:bodyPr/>
          <a:lstStyle/>
          <a:p>
            <a:endParaRPr lang="id-ID"/>
          </a:p>
        </p:txBody>
      </p:sp>
      <p:sp>
        <p:nvSpPr>
          <p:cNvPr id="16" name="Slide Number Placeholder 15"/>
          <p:cNvSpPr>
            <a:spLocks noGrp="1"/>
          </p:cNvSpPr>
          <p:nvPr>
            <p:ph type="sldNum" sz="quarter" idx="12"/>
          </p:nvPr>
        </p:nvSpPr>
        <p:spPr>
          <a:xfrm>
            <a:off x="8229600" y="6473952"/>
            <a:ext cx="758952" cy="246888"/>
          </a:xfrm>
        </p:spPr>
        <p:txBody>
          <a:bodyPr/>
          <a:lstStyle/>
          <a:p>
            <a:fld id="{02A0642C-56C5-4804-8EF2-020C696B36DA}" type="slidenum">
              <a:rPr lang="id-ID" smtClean="0"/>
              <a:pPr/>
              <a:t>‹#›</a:t>
            </a:fld>
            <a:endParaRPr lang="id-ID"/>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11" name="Footer Placeholder 10"/>
          <p:cNvSpPr>
            <a:spLocks noGrp="1"/>
          </p:cNvSpPr>
          <p:nvPr>
            <p:ph type="ftr" sz="quarter" idx="11"/>
          </p:nvPr>
        </p:nvSpPr>
        <p:spPr/>
        <p:txBody>
          <a:bodyPr/>
          <a:lstStyle/>
          <a:p>
            <a:endParaRPr lang="id-ID"/>
          </a:p>
        </p:txBody>
      </p:sp>
      <p:sp>
        <p:nvSpPr>
          <p:cNvPr id="16" name="Slide Number Placeholder 15"/>
          <p:cNvSpPr>
            <a:spLocks noGrp="1"/>
          </p:cNvSpPr>
          <p:nvPr>
            <p:ph type="sldNum" sz="quarter" idx="12"/>
          </p:nvPr>
        </p:nvSpPr>
        <p:spPr/>
        <p:txBody>
          <a:bodyPr/>
          <a:lstStyle/>
          <a:p>
            <a:fld id="{02A0642C-56C5-4804-8EF2-020C696B36DA}" type="slidenum">
              <a:rPr lang="id-ID" smtClean="0"/>
              <a:pPr/>
              <a:t>‹#›</a:t>
            </a:fld>
            <a:endParaRPr lang="id-ID"/>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10" name="Footer Placeholder 9"/>
          <p:cNvSpPr>
            <a:spLocks noGrp="1"/>
          </p:cNvSpPr>
          <p:nvPr>
            <p:ph type="ftr" sz="quarter" idx="11"/>
          </p:nvPr>
        </p:nvSpPr>
        <p:spPr/>
        <p:txBody>
          <a:bodyPr/>
          <a:lstStyle/>
          <a:p>
            <a:endParaRPr lang="id-ID"/>
          </a:p>
        </p:txBody>
      </p:sp>
      <p:sp>
        <p:nvSpPr>
          <p:cNvPr id="31" name="Slide Number Placeholder 30"/>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229600" y="6477000"/>
            <a:ext cx="762000" cy="246888"/>
          </a:xfrm>
        </p:spPr>
        <p:txBody>
          <a:bodyPr/>
          <a:lstStyle/>
          <a:p>
            <a:fld id="{02A0642C-56C5-4804-8EF2-020C696B36DA}" type="slidenum">
              <a:rPr lang="id-ID" smtClean="0"/>
              <a:pPr/>
              <a:t>‹#›</a:t>
            </a:fld>
            <a:endParaRPr lang="id-ID"/>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21" name="Footer Placeholder 20"/>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24" name="Footer Placeholder 23"/>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29" name="Footer Placeholder 28"/>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smtClean="0"/>
              <a:t>Click icon to add picture</a:t>
            </a:r>
            <a:endParaRPr kumimoji="0" lang="en-US" dirty="0"/>
          </a:p>
        </p:txBody>
      </p:sp>
      <p:sp>
        <p:nvSpPr>
          <p:cNvPr id="7" name="Date Placeholder 6"/>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31" name="Slide Number Placeholder 30"/>
          <p:cNvSpPr>
            <a:spLocks noGrp="1"/>
          </p:cNvSpPr>
          <p:nvPr>
            <p:ph type="sldNum" sz="quarter" idx="12"/>
          </p:nvPr>
        </p:nvSpPr>
        <p:spPr/>
        <p:txBody>
          <a:bodyPr/>
          <a:lstStyle/>
          <a:p>
            <a:fld id="{02A0642C-56C5-4804-8EF2-020C696B36DA}" type="slidenum">
              <a:rPr lang="id-ID" smtClean="0"/>
              <a:pPr/>
              <a:t>‹#›</a:t>
            </a:fld>
            <a:endParaRPr lang="id-ID"/>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40FD4A9-2E4D-4A53-B2BB-B17B5A4F82EE}" type="datetimeFigureOut">
              <a:rPr lang="id-ID" smtClean="0"/>
              <a:pPr/>
              <a:t>23/04/2012</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2A0642C-56C5-4804-8EF2-020C696B36DA}" type="slidenum">
              <a:rPr lang="id-ID" smtClean="0"/>
              <a:pPr/>
              <a:t>‹#›</a:t>
            </a:fld>
            <a:endParaRPr lang="id-ID"/>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2A0642C-56C5-4804-8EF2-020C696B36DA}" type="slidenum">
              <a:rPr lang="id-ID" smtClean="0"/>
              <a:pPr/>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2A0642C-56C5-4804-8EF2-020C696B36DA}" type="slidenum">
              <a:rPr lang="id-ID" smtClean="0"/>
              <a:pPr/>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8" name="Slide Number Placeholder 7"/>
          <p:cNvSpPr>
            <a:spLocks noGrp="1"/>
          </p:cNvSpPr>
          <p:nvPr>
            <p:ph type="sldNum" sz="quarter" idx="11"/>
          </p:nvPr>
        </p:nvSpPr>
        <p:spPr/>
        <p:txBody>
          <a:bodyPr/>
          <a:lstStyle/>
          <a:p>
            <a:fld id="{02A0642C-56C5-4804-8EF2-020C696B36DA}" type="slidenum">
              <a:rPr lang="id-ID" smtClean="0"/>
              <a:pPr/>
              <a:t>‹#›</a:t>
            </a:fld>
            <a:endParaRPr lang="id-ID"/>
          </a:p>
        </p:txBody>
      </p:sp>
      <p:sp>
        <p:nvSpPr>
          <p:cNvPr id="9" name="Footer Placeholder 8"/>
          <p:cNvSpPr>
            <a:spLocks noGrp="1"/>
          </p:cNvSpPr>
          <p:nvPr>
            <p:ph type="ftr" sz="quarter" idx="12"/>
          </p:nvPr>
        </p:nvSpPr>
        <p:spPr/>
        <p:txBody>
          <a:bodyPr/>
          <a:lstStyle/>
          <a:p>
            <a:endParaRPr lang="id-ID"/>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156448" y="6422064"/>
            <a:ext cx="762000" cy="365125"/>
          </a:xfrm>
        </p:spPr>
        <p:txBody>
          <a:bodyPr/>
          <a:lstStyle/>
          <a:p>
            <a:fld id="{02A0642C-56C5-4804-8EF2-020C696B36DA}" type="slidenum">
              <a:rPr lang="id-ID" smtClean="0"/>
              <a:pPr/>
              <a:t>‹#›</a:t>
            </a:fld>
            <a:endParaRPr lang="id-ID"/>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40FD4A9-2E4D-4A53-B2BB-B17B5A4F82EE}" type="datetimeFigureOut">
              <a:rPr lang="id-ID" smtClean="0"/>
              <a:pPr/>
              <a:t>23/04/2012</a:t>
            </a:fld>
            <a:endParaRPr lang="id-ID"/>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id-ID"/>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id-ID"/>
          </a:p>
        </p:txBody>
      </p:sp>
      <p:sp>
        <p:nvSpPr>
          <p:cNvPr id="6" name="Slide Number Placeholder 5"/>
          <p:cNvSpPr>
            <a:spLocks noGrp="1"/>
          </p:cNvSpPr>
          <p:nvPr>
            <p:ph type="sldNum" sz="quarter" idx="12"/>
          </p:nvPr>
        </p:nvSpPr>
        <p:spPr>
          <a:xfrm>
            <a:off x="6733952" y="6555112"/>
            <a:ext cx="588336" cy="228600"/>
          </a:xfrm>
        </p:spPr>
        <p:txBody>
          <a:bodyPr/>
          <a:lstStyle>
            <a:extLst/>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440FD4A9-2E4D-4A53-B2BB-B17B5A4F82EE}" type="datetimeFigureOut">
              <a:rPr lang="id-ID" smtClean="0"/>
              <a:pPr/>
              <a:t>23/04/2012</a:t>
            </a:fld>
            <a:endParaRPr lang="id-ID"/>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id-ID"/>
          </a:p>
        </p:txBody>
      </p:sp>
      <p:sp>
        <p:nvSpPr>
          <p:cNvPr id="4" name="Slide Number Placeholder 3"/>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dirty="0"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a:xfrm>
            <a:off x="457200" y="6556248"/>
            <a:ext cx="3657600" cy="228600"/>
          </a:xfrm>
        </p:spPr>
        <p:txBody>
          <a:bodyPr/>
          <a:lstStyle>
            <a:extLst/>
          </a:lstStyle>
          <a:p>
            <a:endParaRPr lang="id-ID"/>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2A0642C-56C5-4804-8EF2-020C696B36DA}" type="slidenum">
              <a:rPr lang="id-ID" smtClean="0"/>
              <a:pPr/>
              <a:t>‹#›</a:t>
            </a:fld>
            <a:endParaRPr lang="id-ID"/>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40FD4A9-2E4D-4A53-B2BB-B17B5A4F82EE}" type="datetimeFigureOut">
              <a:rPr lang="id-ID" smtClean="0"/>
              <a:pPr/>
              <a:t>23/04/2012</a:t>
            </a:fld>
            <a:endParaRPr lang="id-ID"/>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id-ID"/>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id-ID"/>
          </a:p>
        </p:txBody>
      </p:sp>
      <p:sp>
        <p:nvSpPr>
          <p:cNvPr id="6" name="Slide Number Placeholder 5"/>
          <p:cNvSpPr>
            <a:spLocks noGrp="1"/>
          </p:cNvSpPr>
          <p:nvPr>
            <p:ph type="sldNum" sz="quarter" idx="12"/>
          </p:nvPr>
        </p:nvSpPr>
        <p:spPr>
          <a:xfrm>
            <a:off x="6733952" y="6555112"/>
            <a:ext cx="588336" cy="228600"/>
          </a:xfrm>
        </p:spPr>
        <p:txBody>
          <a:bodyPr/>
          <a:lstStyle>
            <a:extLst/>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440FD4A9-2E4D-4A53-B2BB-B17B5A4F82EE}" type="datetimeFigureOut">
              <a:rPr lang="id-ID" smtClean="0"/>
              <a:pPr/>
              <a:t>23/04/2012</a:t>
            </a:fld>
            <a:endParaRPr lang="id-ID"/>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id-ID"/>
          </a:p>
        </p:txBody>
      </p:sp>
      <p:sp>
        <p:nvSpPr>
          <p:cNvPr id="4" name="Slide Number Placeholder 3"/>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2A0642C-56C5-4804-8EF2-020C696B36DA}" type="slidenum">
              <a:rPr lang="id-ID" smtClean="0"/>
              <a:pPr/>
              <a:t>‹#›</a:t>
            </a:fld>
            <a:endParaRPr lang="id-ID"/>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dirty="0"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2A0642C-56C5-4804-8EF2-020C696B36DA}" type="slidenum">
              <a:rPr lang="id-ID" smtClean="0"/>
              <a:pPr/>
              <a:t>‹#›</a:t>
            </a:fld>
            <a:endParaRPr lang="id-ID"/>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a:xfrm>
            <a:off x="457200" y="6556248"/>
            <a:ext cx="3657600" cy="228600"/>
          </a:xfrm>
        </p:spPr>
        <p:txBody>
          <a:bodyPr/>
          <a:lstStyle>
            <a:extLst/>
          </a:lstStyle>
          <a:p>
            <a:endParaRPr lang="id-ID"/>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2A0642C-56C5-4804-8EF2-020C696B36DA}" type="slidenum">
              <a:rPr lang="id-ID" smtClean="0"/>
              <a:pPr/>
              <a:t>‹#›</a:t>
            </a:fld>
            <a:endParaRPr lang="id-ID"/>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17" name="Footer Placeholder 16"/>
          <p:cNvSpPr>
            <a:spLocks noGrp="1"/>
          </p:cNvSpPr>
          <p:nvPr>
            <p:ph type="ftr" sz="quarter" idx="11"/>
          </p:nvPr>
        </p:nvSpPr>
        <p:spPr/>
        <p:txBody>
          <a:bodyPr/>
          <a:lstStyle/>
          <a:p>
            <a:endParaRPr lang="id-ID"/>
          </a:p>
        </p:txBody>
      </p:sp>
      <p:sp>
        <p:nvSpPr>
          <p:cNvPr id="29" name="Slide Number Placeholder 28"/>
          <p:cNvSpPr>
            <a:spLocks noGrp="1"/>
          </p:cNvSpPr>
          <p:nvPr>
            <p:ph type="sldNum" sz="quarter" idx="12"/>
          </p:nvPr>
        </p:nvSpPr>
        <p:spPr/>
        <p:txBody>
          <a:bodyPr/>
          <a:lstStyle/>
          <a:p>
            <a:fld id="{02A0642C-56C5-4804-8EF2-020C696B36DA}" type="slidenum">
              <a:rPr lang="id-ID" smtClean="0"/>
              <a:pPr/>
              <a:t>‹#›</a:t>
            </a:fld>
            <a:endParaRPr lang="id-ID"/>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7924800" y="6416675"/>
            <a:ext cx="762000" cy="365125"/>
          </a:xfrm>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440FD4A9-2E4D-4A53-B2BB-B17B5A4F82EE}" type="datetimeFigureOut">
              <a:rPr lang="id-ID" smtClean="0"/>
              <a:pPr/>
              <a:t>23/04/2012</a:t>
            </a:fld>
            <a:endParaRPr lang="id-ID"/>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id-ID"/>
          </a:p>
        </p:txBody>
      </p:sp>
      <p:sp>
        <p:nvSpPr>
          <p:cNvPr id="7" name="Slide Number Placeholder 6"/>
          <p:cNvSpPr>
            <a:spLocks noGrp="1"/>
          </p:cNvSpPr>
          <p:nvPr>
            <p:ph type="sldNum" sz="quarter" idx="12"/>
          </p:nvPr>
        </p:nvSpPr>
        <p:spPr>
          <a:xfrm>
            <a:off x="8339328" y="1170432"/>
            <a:ext cx="733864" cy="201168"/>
          </a:xfrm>
        </p:spPr>
        <p:txBody>
          <a:bodyPr/>
          <a:lstStyle/>
          <a:p>
            <a:fld id="{02A0642C-56C5-4804-8EF2-020C696B36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a:xfrm>
            <a:off x="2640597" y="6377459"/>
            <a:ext cx="3836404" cy="365125"/>
          </a:xfrm>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077200" y="6356350"/>
            <a:ext cx="609600" cy="365125"/>
          </a:xfrm>
        </p:spPr>
        <p:txBody>
          <a:bodyPr/>
          <a:lstStyle/>
          <a:p>
            <a:fld id="{02A0642C-56C5-4804-8EF2-020C696B36DA}" type="slidenum">
              <a:rPr lang="id-ID" smtClean="0"/>
              <a:pPr/>
              <a:t>‹#›</a:t>
            </a:fld>
            <a:endParaRPr lang="id-ID"/>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0FD4A9-2E4D-4A53-B2BB-B17B5A4F82EE}" type="datetimeFigureOut">
              <a:rPr lang="id-ID" smtClean="0"/>
              <a:pPr/>
              <a:t>23/04/2012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2A0642C-56C5-4804-8EF2-020C696B36DA}"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6.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7.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7.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FD4A9-2E4D-4A53-B2BB-B17B5A4F82EE}" type="datetimeFigureOut">
              <a:rPr lang="id-ID" smtClean="0"/>
              <a:pPr/>
              <a:t>23/04/2012</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A0642C-56C5-4804-8EF2-020C696B36D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440FD4A9-2E4D-4A53-B2BB-B17B5A4F82EE}" type="datetimeFigureOut">
              <a:rPr lang="id-ID" smtClean="0"/>
              <a:pPr/>
              <a:t>23/04/2012</a:t>
            </a:fld>
            <a:endParaRPr lang="id-ID"/>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id-ID"/>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02A0642C-56C5-4804-8EF2-020C696B36DA}" type="slidenum">
              <a:rPr lang="id-ID" smtClean="0"/>
              <a:pPr/>
              <a:t>‹#›</a:t>
            </a:fld>
            <a:endParaRPr lang="id-ID"/>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40FD4A9-2E4D-4A53-B2BB-B17B5A4F82EE}" type="datetimeFigureOut">
              <a:rPr lang="id-ID" smtClean="0"/>
              <a:pPr/>
              <a:t>23/04/2012</a:t>
            </a:fld>
            <a:endParaRPr lang="id-ID"/>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2A0642C-56C5-4804-8EF2-020C696B36DA}" type="slidenum">
              <a:rPr lang="id-ID" smtClean="0"/>
              <a:pPr/>
              <a:t>‹#›</a:t>
            </a:fld>
            <a:endParaRPr lang="id-ID"/>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40FD4A9-2E4D-4A53-B2BB-B17B5A4F82EE}" type="datetimeFigureOut">
              <a:rPr lang="id-ID" smtClean="0"/>
              <a:pPr/>
              <a:t>23/04/2012</a:t>
            </a:fld>
            <a:endParaRPr lang="id-ID"/>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id-ID"/>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2A0642C-56C5-4804-8EF2-020C696B36DA}" type="slidenum">
              <a:rPr lang="id-ID" smtClean="0"/>
              <a:pPr/>
              <a:t>‹#›</a:t>
            </a:fld>
            <a:endParaRPr lang="id-ID"/>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40FD4A9-2E4D-4A53-B2BB-B17B5A4F82EE}" type="datetimeFigureOut">
              <a:rPr lang="id-ID" smtClean="0"/>
              <a:pPr/>
              <a:t>23/04/2012</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2A0642C-56C5-4804-8EF2-020C696B36D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440FD4A9-2E4D-4A53-B2BB-B17B5A4F82EE}" type="datetimeFigureOut">
              <a:rPr lang="id-ID" smtClean="0"/>
              <a:pPr/>
              <a:t>23/04/2012</a:t>
            </a:fld>
            <a:endParaRPr lang="id-ID"/>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id-ID"/>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02A0642C-56C5-4804-8EF2-020C696B36DA}"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40FD4A9-2E4D-4A53-B2BB-B17B5A4F82EE}" type="datetimeFigureOut">
              <a:rPr lang="id-ID" smtClean="0"/>
              <a:pPr/>
              <a:t>23/04/2012</a:t>
            </a:fld>
            <a:endParaRPr lang="id-ID"/>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id-ID"/>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2A0642C-56C5-4804-8EF2-020C696B36D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40FD4A9-2E4D-4A53-B2BB-B17B5A4F82EE}" type="datetimeFigureOut">
              <a:rPr lang="id-ID" smtClean="0"/>
              <a:pPr/>
              <a:t>23/04/2012</a:t>
            </a:fld>
            <a:endParaRPr lang="id-ID"/>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id-ID"/>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2A0642C-56C5-4804-8EF2-020C696B36D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40FD4A9-2E4D-4A53-B2BB-B17B5A4F82EE}" type="datetimeFigureOut">
              <a:rPr lang="id-ID" smtClean="0"/>
              <a:pPr/>
              <a:t>23/04/2012</a:t>
            </a:fld>
            <a:endParaRPr lang="id-ID"/>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id-ID"/>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2A0642C-56C5-4804-8EF2-020C696B36DA}"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440FD4A9-2E4D-4A53-B2BB-B17B5A4F82EE}" type="datetimeFigureOut">
              <a:rPr lang="id-ID" smtClean="0"/>
              <a:pPr/>
              <a:t>23/04/2012</a:t>
            </a:fld>
            <a:endParaRPr lang="id-ID"/>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id-ID"/>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02A0642C-56C5-4804-8EF2-020C696B36D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40FD4A9-2E4D-4A53-B2BB-B17B5A4F82EE}" type="datetimeFigureOut">
              <a:rPr lang="id-ID" smtClean="0"/>
              <a:pPr/>
              <a:t>23/04/2012</a:t>
            </a:fld>
            <a:endParaRPr lang="id-ID"/>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2A0642C-56C5-4804-8EF2-020C696B36DA}" type="slidenum">
              <a:rPr lang="id-ID" smtClean="0"/>
              <a:pPr/>
              <a:t>‹#›</a:t>
            </a:fld>
            <a:endParaRPr lang="id-ID"/>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0.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35.xml"/><Relationship Id="rId1" Type="http://schemas.openxmlformats.org/officeDocument/2006/relationships/video" Target="file:///D:\SUSAN%20GRACE%20HADAZAH%20SUMILAT\GRACE%20PELAYANAN\SEKOLAH%20MINGGU\SEKOLAH%20MINGGU%20ON%20THE%20WAY\MATERI%20TAHUN%20KE%20DUA\CERITA%20SUDAH%20JADI\MATERI%20TAHUN%20KEDUA\THN%20II.%2014.%20HOSANA%20BAGI%20SANG%20RAJA\PPT%20N%20MINI%20FILM\TOFUGIRL1%20Wild%20Donkeys.avi"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ideo" Target="file:///D:\SUSAN%20GRACE%20HADAZAH%20SUMILAT\GRACE%20PELAYANAN\SEKOLAH%20MINGGU\SEKOLAH%20MINGGU%20ON%20THE%20WAY\MATERI%20TAHUN%20KE%20DUA\CERITA%20SUDAH%20JADI\MATERI%20TAHUN%20KEDUA\THN%20II.%2014.%20HOSANA%20BAGI%20SANG%20RAJA\PPT%20N%20MINI%20FILM\Trying%20to%20CatchRide%20a%20Wild%20Afghanistan%20Ass.avi"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ideo" Target="file:///D:\SUSAN%20GRACE%20HADAZAH%20SUMILAT\GRACE%20PELAYANAN\SEKOLAH%20MINGGU\SEKOLAH%20MINGGU%20ON%20THE%20WAY\MATERI%20TAHUN%20KE%20DUA\CERITA%20SUDAH%20JADI\MATERI%20TAHUN%20KEDUA\THN%20II.%2014.%20HOSANA%20BAGI%20SANG%20RAJA\PPT%20N%20MINI%20FILM\Christine%20Tidwell%20Wild%20Donkey%20Ride.avi"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ideo" Target="file:///D:\SUSAN%20GRACE%20HADAZAH%20SUMILAT\GRACE%20PELAYANAN\SEKOLAH%20MINGGU\SEKOLAH%20MINGGU%20ON%20THE%20WAY\MATERI%20TAHUN%20KE%20DUA\CERITA%20SUDAH%20JADI\MATERI%20TAHUN%20KEDUA\THN%20II.%2014.%20HOSANA%20BAGI%20SANG%20RAJA\PPT%20N%20MINI%20FILM\man%20vs%20wild%20donkey.avi"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1.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8.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9.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9.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9.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9.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video" Target="file:///D:\SUSAN%20GRACE%20HADAZAH%20SUMILAT\GRACE%20PELAYANAN\SEKOLAH%20MINGGU\SEKOLAH%20MINGGU%20ON%20THE%20WAY\MATERI%20TAHUN%20KE%20DUA\CERITA%20SUDAH%20JADI\MATERI%20TAHUN%20KEDUA\THN%20II.%2014.%20HOSANA%20BAGI%20SANG%20RAJA\PPT%20N%20MINI%20FILM\Noisy%20Donkeys.avi"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6.xml"/></Relationships>
</file>

<file path=ppt/slides/_rels/slide5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0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5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01.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6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12.xml"/></Relationships>
</file>

<file path=ppt/slides/_rels/slide6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5.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6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9.xml"/></Relationships>
</file>

<file path=ppt/slides/_rels/slide6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7.xml"/></Relationships>
</file>

<file path=ppt/slides/_rels/slide6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2.xml"/><Relationship Id="rId1" Type="http://schemas.openxmlformats.org/officeDocument/2006/relationships/video" Target="file:///D:\SUSAN%20GRACE%20HADAZAH%20SUMILAT\GRACE%20PELAYANAN\SEKOLAH%20MINGGU\SEKOLAH%20MINGGU%20ON%20THE%20WAY\MATERI%20TAHUN%20KE%20DUA\CERITA%20SUDAH%20JADI\MATERI%20TAHUN%20KEDUA\THN%20II.%2014.%20HOSANA%20BAGI%20SANG%20RAJA\PPT%20N%20MINI%20FILM\FUNNY%20Donkey%20Sings%20Along%20with%20Violin.avi"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video" Target="file:///D:\SUSAN%20GRACE%20HADAZAH%20SUMILAT\GRACE%20PELAYANAN\SEKOLAH%20MINGGU\SEKOLAH%20MINGGU%20ON%20THE%20WAY\MATERI%20TAHUN%20KE%20DUA\CERITA%20SUDAH%20JADI\MATERI%20TAHUN%20KEDUA\THN%20II.%2014.%20HOSANA%20BAGI%20SANG%20RAJA\PPT%20N%20MINI%20FILM\Trumpet%20and%20Donkey%20(Original).avi" TargetMode="External"/></Relationships>
</file>

<file path=ppt/slides/_rels/slide7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8.xml"/></Relationships>
</file>

<file path=ppt/slides/_rels/slide7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214290"/>
            <a:ext cx="7772400" cy="1214447"/>
          </a:xfrm>
        </p:spPr>
        <p:txBody>
          <a:bodyPr/>
          <a:lstStyle/>
          <a:p>
            <a:r>
              <a:rPr lang="id-ID" dirty="0" smtClean="0"/>
              <a:t>EVERLASTING LOVE</a:t>
            </a:r>
            <a:endParaRPr lang="id-ID" dirty="0"/>
          </a:p>
        </p:txBody>
      </p:sp>
      <p:pic>
        <p:nvPicPr>
          <p:cNvPr id="1026" name="Picture 2"/>
          <p:cNvPicPr>
            <a:picLocks noChangeAspect="1" noChangeArrowheads="1"/>
          </p:cNvPicPr>
          <p:nvPr/>
        </p:nvPicPr>
        <p:blipFill>
          <a:blip r:embed="rId2"/>
          <a:srcRect/>
          <a:stretch>
            <a:fillRect/>
          </a:stretch>
        </p:blipFill>
        <p:spPr bwMode="auto">
          <a:xfrm>
            <a:off x="357158" y="1463884"/>
            <a:ext cx="8429684" cy="51083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9322" y="0"/>
            <a:ext cx="2757478" cy="6858000"/>
          </a:xfrm>
        </p:spPr>
        <p:txBody>
          <a:bodyPr>
            <a:normAutofit fontScale="90000"/>
          </a:bodyPr>
          <a:lstStyle/>
          <a:p>
            <a:r>
              <a:rPr lang="id-ID" dirty="0" smtClean="0"/>
              <a:t>KELEDAI YANG DINAIKI YESUS</a:t>
            </a:r>
            <a:br>
              <a:rPr lang="id-ID" dirty="0" smtClean="0"/>
            </a:br>
            <a:r>
              <a:rPr lang="id-ID" dirty="0" smtClean="0"/>
              <a:t>KELEDAI BEBAN MUDA</a:t>
            </a:r>
            <a:br>
              <a:rPr lang="id-ID" dirty="0" smtClean="0"/>
            </a:br>
            <a:r>
              <a:rPr lang="id-ID" dirty="0" smtClean="0"/>
              <a:t>YANG BELUM PERNAH DINAIKI</a:t>
            </a:r>
            <a:endParaRPr lang="id-ID" dirty="0"/>
          </a:p>
        </p:txBody>
      </p:sp>
      <p:pic>
        <p:nvPicPr>
          <p:cNvPr id="13315" name="Picture 3"/>
          <p:cNvPicPr>
            <a:picLocks noGrp="1" noChangeAspect="1" noChangeArrowheads="1"/>
          </p:cNvPicPr>
          <p:nvPr>
            <p:ph idx="1"/>
          </p:nvPr>
        </p:nvPicPr>
        <p:blipFill>
          <a:blip r:embed="rId2"/>
          <a:srcRect/>
          <a:stretch>
            <a:fillRect/>
          </a:stretch>
        </p:blipFill>
        <p:spPr bwMode="auto">
          <a:xfrm>
            <a:off x="214282" y="124807"/>
            <a:ext cx="5429288" cy="651890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0694" y="274638"/>
            <a:ext cx="3429024" cy="6154758"/>
          </a:xfrm>
        </p:spPr>
        <p:txBody>
          <a:bodyPr/>
          <a:lstStyle/>
          <a:p>
            <a:pPr algn="ctr"/>
            <a:r>
              <a:rPr lang="id-ID" dirty="0" smtClean="0"/>
              <a:t>MENGAPA TIDAK NAIK KUDA SAJA?</a:t>
            </a:r>
            <a:endParaRPr lang="id-ID" dirty="0"/>
          </a:p>
        </p:txBody>
      </p:sp>
      <p:pic>
        <p:nvPicPr>
          <p:cNvPr id="2050" name="Picture 2"/>
          <p:cNvPicPr>
            <a:picLocks noGrp="1" noChangeAspect="1" noChangeArrowheads="1"/>
          </p:cNvPicPr>
          <p:nvPr>
            <p:ph idx="1"/>
          </p:nvPr>
        </p:nvPicPr>
        <p:blipFill>
          <a:blip r:embed="rId2"/>
          <a:srcRect/>
          <a:stretch>
            <a:fillRect/>
          </a:stretch>
        </p:blipFill>
        <p:spPr bwMode="auto">
          <a:xfrm>
            <a:off x="285720" y="357166"/>
            <a:ext cx="5143536" cy="650083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857364"/>
          </a:xfrm>
        </p:spPr>
        <p:txBody>
          <a:bodyPr>
            <a:normAutofit fontScale="90000"/>
          </a:bodyPr>
          <a:lstStyle/>
          <a:p>
            <a:r>
              <a:rPr lang="id-ID" dirty="0" smtClean="0"/>
              <a:t>BUKANKAH KUDA ITU HEBAT...?</a:t>
            </a:r>
            <a:br>
              <a:rPr lang="id-ID" dirty="0" smtClean="0"/>
            </a:br>
            <a:r>
              <a:rPr lang="id-ID" dirty="0" smtClean="0"/>
              <a:t>PERKASA DALAM PEPERANGAN...?</a:t>
            </a:r>
            <a:br>
              <a:rPr lang="id-ID" dirty="0" smtClean="0"/>
            </a:br>
            <a:endParaRPr lang="id-ID" dirty="0"/>
          </a:p>
        </p:txBody>
      </p:sp>
      <p:pic>
        <p:nvPicPr>
          <p:cNvPr id="3074" name="Picture 2"/>
          <p:cNvPicPr>
            <a:picLocks noGrp="1" noChangeAspect="1" noChangeArrowheads="1"/>
          </p:cNvPicPr>
          <p:nvPr>
            <p:ph idx="1"/>
          </p:nvPr>
        </p:nvPicPr>
        <p:blipFill>
          <a:blip r:embed="rId2"/>
          <a:stretch>
            <a:fillRect/>
          </a:stretch>
        </p:blipFill>
        <p:spPr bwMode="auto">
          <a:xfrm>
            <a:off x="1071538" y="1571612"/>
            <a:ext cx="6715172" cy="503637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stretch>
            <a:fillRect/>
          </a:stretch>
        </p:blipFill>
        <p:spPr bwMode="auto">
          <a:xfrm>
            <a:off x="1000100" y="2285992"/>
            <a:ext cx="6858048" cy="4361719"/>
          </a:xfrm>
          <a:prstGeom prst="rect">
            <a:avLst/>
          </a:prstGeom>
          <a:noFill/>
          <a:ln w="9525">
            <a:noFill/>
            <a:miter lim="800000"/>
            <a:headEnd/>
            <a:tailEnd/>
          </a:ln>
          <a:effectLst/>
        </p:spPr>
      </p:pic>
      <p:sp>
        <p:nvSpPr>
          <p:cNvPr id="2" name="Title 1"/>
          <p:cNvSpPr>
            <a:spLocks noGrp="1"/>
          </p:cNvSpPr>
          <p:nvPr>
            <p:ph type="title"/>
          </p:nvPr>
        </p:nvSpPr>
        <p:spPr>
          <a:xfrm>
            <a:off x="457200" y="274638"/>
            <a:ext cx="8229600" cy="2011354"/>
          </a:xfrm>
        </p:spPr>
        <p:txBody>
          <a:bodyPr>
            <a:normAutofit fontScale="90000"/>
          </a:bodyPr>
          <a:lstStyle/>
          <a:p>
            <a:r>
              <a:rPr lang="id-ID" dirty="0" smtClean="0"/>
              <a:t>YESUS DATANG BUKAN SEBAGAI TENTARA YANG MEMIMPIN PEPERANGAN MELAWAN ROMAWI</a:t>
            </a:r>
            <a:endParaRPr lang="id-ID"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00240"/>
          </a:xfrm>
        </p:spPr>
        <p:txBody>
          <a:bodyPr>
            <a:normAutofit fontScale="90000"/>
          </a:bodyPr>
          <a:lstStyle/>
          <a:p>
            <a:pPr algn="ctr"/>
            <a:r>
              <a:rPr lang="id-ID" dirty="0" smtClean="0"/>
              <a:t>YESUS DATANG </a:t>
            </a:r>
            <a:br>
              <a:rPr lang="id-ID" dirty="0" smtClean="0"/>
            </a:br>
            <a:r>
              <a:rPr lang="id-ID" dirty="0" smtClean="0"/>
              <a:t>SEBAGAI RAJA </a:t>
            </a:r>
            <a:br>
              <a:rPr lang="id-ID" dirty="0" smtClean="0"/>
            </a:br>
            <a:r>
              <a:rPr lang="id-ID" dirty="0" smtClean="0"/>
              <a:t>YANG LEMAH LEMBUT &amp; RENDAH HATI</a:t>
            </a:r>
            <a:endParaRPr lang="id-ID" dirty="0"/>
          </a:p>
        </p:txBody>
      </p:sp>
      <p:pic>
        <p:nvPicPr>
          <p:cNvPr id="4" name="Picture 2"/>
          <p:cNvPicPr>
            <a:picLocks noGrp="1" noChangeAspect="1" noChangeArrowheads="1"/>
          </p:cNvPicPr>
          <p:nvPr>
            <p:ph idx="1"/>
          </p:nvPr>
        </p:nvPicPr>
        <p:blipFill>
          <a:blip r:embed="rId2"/>
          <a:stretch>
            <a:fillRect/>
          </a:stretch>
        </p:blipFill>
        <p:spPr bwMode="auto">
          <a:xfrm>
            <a:off x="1571604" y="2000239"/>
            <a:ext cx="6143668" cy="470124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857232"/>
            <a:ext cx="9144000" cy="6000768"/>
          </a:xfrm>
        </p:spPr>
        <p:txBody>
          <a:bodyPr/>
          <a:lstStyle/>
          <a:p>
            <a:pPr>
              <a:buNone/>
            </a:pPr>
            <a:r>
              <a:rPr lang="id-ID" sz="3600" dirty="0" smtClean="0"/>
              <a:t>Marilah kepada-Ku, semua yang letih lesu dan berbeban berat, Aku akan memberi kelegaan kepadamu. </a:t>
            </a:r>
          </a:p>
          <a:p>
            <a:pPr>
              <a:buNone/>
            </a:pPr>
            <a:r>
              <a:rPr lang="id-ID" sz="3600" dirty="0" smtClean="0"/>
              <a:t>Pikullah kuk yang Kupasang dan belajarlah padaKu, karna Aku lemah lembut dan rendah hati dan jiwamu akan mendapat ketenangan. </a:t>
            </a:r>
          </a:p>
          <a:p>
            <a:pPr>
              <a:buNone/>
            </a:pPr>
            <a:r>
              <a:rPr lang="id-ID" sz="3600" dirty="0" smtClean="0"/>
              <a:t>Sebab kuk yang Kupasang itu enak dan beban-Ku pun ringan. </a:t>
            </a:r>
          </a:p>
          <a:p>
            <a:endParaRPr lang="id-ID" dirty="0"/>
          </a:p>
        </p:txBody>
      </p:sp>
      <p:sp>
        <p:nvSpPr>
          <p:cNvPr id="3" name="Title 2"/>
          <p:cNvSpPr>
            <a:spLocks noGrp="1"/>
          </p:cNvSpPr>
          <p:nvPr>
            <p:ph type="title"/>
          </p:nvPr>
        </p:nvSpPr>
        <p:spPr>
          <a:xfrm>
            <a:off x="457200" y="152400"/>
            <a:ext cx="8229600" cy="704832"/>
          </a:xfrm>
        </p:spPr>
        <p:txBody>
          <a:bodyPr>
            <a:normAutofit/>
          </a:bodyPr>
          <a:lstStyle/>
          <a:p>
            <a:r>
              <a:rPr lang="id-ID" sz="4000" dirty="0" smtClean="0"/>
              <a:t>MATIUS 11:28-29</a:t>
            </a:r>
            <a:endParaRPr lang="id-ID" sz="4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68478"/>
          </a:xfrm>
        </p:spPr>
        <p:txBody>
          <a:bodyPr>
            <a:normAutofit/>
          </a:bodyPr>
          <a:lstStyle/>
          <a:p>
            <a:r>
              <a:rPr lang="id-ID" dirty="0" smtClean="0"/>
              <a:t>KALAU KUDA ITU PERKASA DALAM PEPERANGAN,</a:t>
            </a:r>
            <a:br>
              <a:rPr lang="id-ID" dirty="0" smtClean="0"/>
            </a:br>
            <a:r>
              <a:rPr lang="id-ID" dirty="0" smtClean="0"/>
              <a:t>KALAU KELEDAI.......?</a:t>
            </a:r>
            <a:endParaRPr lang="id-ID" dirty="0"/>
          </a:p>
        </p:txBody>
      </p:sp>
      <p:pic>
        <p:nvPicPr>
          <p:cNvPr id="5122" name="Picture 2"/>
          <p:cNvPicPr>
            <a:picLocks noGrp="1" noChangeAspect="1" noChangeArrowheads="1"/>
          </p:cNvPicPr>
          <p:nvPr>
            <p:ph idx="1"/>
          </p:nvPr>
        </p:nvPicPr>
        <p:blipFill>
          <a:blip r:embed="rId2"/>
          <a:srcRect/>
          <a:stretch>
            <a:fillRect/>
          </a:stretch>
        </p:blipFill>
        <p:spPr bwMode="auto">
          <a:xfrm>
            <a:off x="2643174" y="2143116"/>
            <a:ext cx="6000792" cy="45005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idx="1"/>
          </p:nvPr>
        </p:nvPicPr>
        <p:blipFill>
          <a:blip r:embed="rId2"/>
          <a:srcRect/>
          <a:stretch>
            <a:fillRect/>
          </a:stretch>
        </p:blipFill>
        <p:spPr bwMode="auto">
          <a:xfrm>
            <a:off x="214282" y="1785926"/>
            <a:ext cx="5380891" cy="3786190"/>
          </a:xfrm>
          <a:prstGeom prst="rect">
            <a:avLst/>
          </a:prstGeom>
          <a:noFill/>
          <a:ln w="9525">
            <a:noFill/>
            <a:miter lim="800000"/>
            <a:headEnd/>
            <a:tailEnd/>
          </a:ln>
          <a:effectLst/>
        </p:spPr>
      </p:pic>
      <p:sp>
        <p:nvSpPr>
          <p:cNvPr id="2" name="Title 1"/>
          <p:cNvSpPr>
            <a:spLocks noGrp="1"/>
          </p:cNvSpPr>
          <p:nvPr>
            <p:ph type="title"/>
          </p:nvPr>
        </p:nvSpPr>
        <p:spPr/>
        <p:txBody>
          <a:bodyPr>
            <a:normAutofit fontScale="90000"/>
          </a:bodyPr>
          <a:lstStyle/>
          <a:p>
            <a:r>
              <a:rPr lang="id-ID" dirty="0" smtClean="0"/>
              <a:t>KELEDAI ADALAH HEWAN YANG LUCU, RAMAH DAN MENYENANGKAN</a:t>
            </a:r>
            <a:endParaRPr lang="id-ID" dirty="0"/>
          </a:p>
        </p:txBody>
      </p:sp>
      <p:pic>
        <p:nvPicPr>
          <p:cNvPr id="16387" name="Picture 3"/>
          <p:cNvPicPr>
            <a:picLocks noChangeAspect="1" noChangeArrowheads="1"/>
          </p:cNvPicPr>
          <p:nvPr/>
        </p:nvPicPr>
        <p:blipFill>
          <a:blip r:embed="rId3"/>
          <a:srcRect/>
          <a:stretch>
            <a:fillRect/>
          </a:stretch>
        </p:blipFill>
        <p:spPr bwMode="auto">
          <a:xfrm>
            <a:off x="4204148" y="2928934"/>
            <a:ext cx="4757534" cy="369570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OFUGIRL1 Wild Donkeys.avi">
            <a:hlinkClick r:id="" action="ppaction://media"/>
          </p:cNvPr>
          <p:cNvPicPr>
            <a:picLocks noGrp="1" noRot="1" noChangeAspect="1"/>
          </p:cNvPicPr>
          <p:nvPr>
            <p:ph idx="1"/>
            <a:videoFile r:link="rId1"/>
          </p:nvPr>
        </p:nvPicPr>
        <p:blipFill>
          <a:blip r:embed="rId3"/>
          <a:stretch>
            <a:fillRect/>
          </a:stretch>
        </p:blipFill>
        <p:spPr>
          <a:xfrm>
            <a:off x="500034" y="214290"/>
            <a:ext cx="8215370" cy="616152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400800"/>
          </a:xfrm>
        </p:spPr>
        <p:txBody>
          <a:bodyPr>
            <a:normAutofit/>
          </a:bodyPr>
          <a:lstStyle/>
          <a:p>
            <a:r>
              <a:rPr lang="id-ID" dirty="0" smtClean="0"/>
              <a:t>YESUS RAJA </a:t>
            </a:r>
            <a:br>
              <a:rPr lang="id-ID" dirty="0" smtClean="0"/>
            </a:br>
            <a:r>
              <a:rPr lang="id-ID" dirty="0" smtClean="0"/>
              <a:t>YANG SANGAT LEMAH LEMBUT</a:t>
            </a:r>
            <a:br>
              <a:rPr lang="id-ID" dirty="0" smtClean="0"/>
            </a:br>
            <a:r>
              <a:rPr lang="id-ID" dirty="0" smtClean="0"/>
              <a:t/>
            </a:r>
            <a:br>
              <a:rPr lang="id-ID" dirty="0" smtClean="0"/>
            </a:br>
            <a:r>
              <a:rPr lang="id-ID" dirty="0" smtClean="0"/>
              <a:t>TANPA KELEMAH-LEMBUTAN </a:t>
            </a:r>
            <a:br>
              <a:rPr lang="id-ID" dirty="0" smtClean="0"/>
            </a:br>
            <a:r>
              <a:rPr lang="id-ID" dirty="0" smtClean="0"/>
              <a:t>TAK MUNGKIN YESUS BISA MENAKLUKKAN KELEDAI </a:t>
            </a:r>
            <a:br>
              <a:rPr lang="id-ID" dirty="0" smtClean="0"/>
            </a:br>
            <a:r>
              <a:rPr lang="id-ID" dirty="0" smtClean="0"/>
              <a:t>YANG BELUM PERNAH DINAIKI/ DITUNGGANGI</a:t>
            </a:r>
            <a:endParaRPr lang="id-ID"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785794"/>
          </a:xfrm>
        </p:spPr>
        <p:txBody>
          <a:bodyPr/>
          <a:lstStyle/>
          <a:p>
            <a:r>
              <a:rPr lang="id-ID" dirty="0" smtClean="0"/>
              <a:t>MENGAPA....?</a:t>
            </a:r>
            <a:endParaRPr lang="id-ID" dirty="0"/>
          </a:p>
        </p:txBody>
      </p:sp>
      <p:sp>
        <p:nvSpPr>
          <p:cNvPr id="3" name="Content Placeholder 2"/>
          <p:cNvSpPr>
            <a:spLocks noGrp="1"/>
          </p:cNvSpPr>
          <p:nvPr>
            <p:ph idx="1"/>
          </p:nvPr>
        </p:nvSpPr>
        <p:spPr>
          <a:xfrm>
            <a:off x="304800" y="1071546"/>
            <a:ext cx="8686800" cy="1785949"/>
          </a:xfrm>
        </p:spPr>
        <p:txBody>
          <a:bodyPr>
            <a:normAutofit fontScale="92500"/>
          </a:bodyPr>
          <a:lstStyle/>
          <a:p>
            <a:r>
              <a:rPr lang="id-ID" dirty="0" smtClean="0"/>
              <a:t>TIDAK SELALU KELEDAI ITU RAMAH</a:t>
            </a:r>
          </a:p>
          <a:p>
            <a:r>
              <a:rPr lang="id-ID" dirty="0" smtClean="0"/>
              <a:t>IA BISA MENGGIGIT, MENENDANG,MELEMPARKAN ORG, MENGINJAK-INJAK, BERLARI LIAR</a:t>
            </a:r>
          </a:p>
          <a:p>
            <a:endParaRPr lang="id-ID" dirty="0"/>
          </a:p>
        </p:txBody>
      </p:sp>
      <p:pic>
        <p:nvPicPr>
          <p:cNvPr id="4" name="Picture 2"/>
          <p:cNvPicPr>
            <a:picLocks noChangeAspect="1" noChangeArrowheads="1"/>
          </p:cNvPicPr>
          <p:nvPr/>
        </p:nvPicPr>
        <p:blipFill>
          <a:blip r:embed="rId2"/>
          <a:srcRect/>
          <a:stretch>
            <a:fillRect/>
          </a:stretch>
        </p:blipFill>
        <p:spPr bwMode="auto">
          <a:xfrm>
            <a:off x="142844" y="2643182"/>
            <a:ext cx="4000528" cy="4000528"/>
          </a:xfrm>
          <a:prstGeom prst="rect">
            <a:avLst/>
          </a:prstGeom>
          <a:noFill/>
          <a:ln w="9525">
            <a:noFill/>
            <a:miter lim="800000"/>
            <a:headEnd/>
            <a:tailEnd/>
          </a:ln>
          <a:effectLst/>
        </p:spPr>
      </p:pic>
      <p:pic>
        <p:nvPicPr>
          <p:cNvPr id="5" name="Picture 2"/>
          <p:cNvPicPr>
            <a:picLocks noChangeAspect="1" noChangeArrowheads="1"/>
          </p:cNvPicPr>
          <p:nvPr/>
        </p:nvPicPr>
        <p:blipFill>
          <a:blip r:embed="rId3"/>
          <a:srcRect/>
          <a:stretch>
            <a:fillRect/>
          </a:stretch>
        </p:blipFill>
        <p:spPr bwMode="auto">
          <a:xfrm>
            <a:off x="4786314" y="2625739"/>
            <a:ext cx="4163173" cy="4017947"/>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34"/>
          </a:xfrm>
        </p:spPr>
        <p:txBody>
          <a:bodyPr>
            <a:normAutofit fontScale="90000"/>
          </a:bodyPr>
          <a:lstStyle/>
          <a:p>
            <a:r>
              <a:rPr lang="id-ID" dirty="0" smtClean="0"/>
              <a:t>KELEDAI BERSIKAP ANGKUH</a:t>
            </a:r>
            <a:br>
              <a:rPr lang="id-ID" dirty="0" smtClean="0"/>
            </a:br>
            <a:r>
              <a:rPr lang="id-ID" dirty="0" smtClean="0"/>
              <a:t> TERHADAP ORANG ASING</a:t>
            </a:r>
            <a:br>
              <a:rPr lang="id-ID" dirty="0" smtClean="0"/>
            </a:br>
            <a:r>
              <a:rPr lang="id-ID" dirty="0" smtClean="0"/>
              <a:t/>
            </a:r>
            <a:br>
              <a:rPr lang="id-ID" dirty="0" smtClean="0"/>
            </a:br>
            <a:r>
              <a:rPr lang="id-ID" dirty="0" smtClean="0"/>
              <a:t>UNTUK MENAKLUKKAN KELEDAI</a:t>
            </a:r>
            <a:br>
              <a:rPr lang="id-ID" dirty="0" smtClean="0"/>
            </a:br>
            <a:r>
              <a:rPr lang="id-ID" dirty="0" smtClean="0"/>
              <a:t>PENTING BERSIKAP BAIK</a:t>
            </a:r>
            <a:br>
              <a:rPr lang="id-ID" dirty="0" smtClean="0"/>
            </a:br>
            <a:r>
              <a:rPr lang="id-ID" dirty="0" smtClean="0"/>
              <a:t>SAAT PERTAMA BERTEMU</a:t>
            </a:r>
            <a:br>
              <a:rPr lang="id-ID" dirty="0" smtClean="0"/>
            </a:br>
            <a:r>
              <a:rPr lang="id-ID" dirty="0" smtClean="0"/>
              <a:t/>
            </a:r>
            <a:br>
              <a:rPr lang="id-ID" dirty="0" smtClean="0"/>
            </a:br>
            <a:r>
              <a:rPr lang="id-ID" dirty="0" smtClean="0"/>
              <a:t>KELEDAI MEMILIKI INGATAN YANG TAJAM TENTANG PERLAKUAN ORANG TERHADAPNYA</a:t>
            </a:r>
            <a:endParaRPr lang="id-ID"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rying to CatchRide a Wild Afghanistan Ass.avi">
            <a:hlinkClick r:id="" action="ppaction://media"/>
          </p:cNvPr>
          <p:cNvPicPr>
            <a:picLocks noGrp="1" noRot="1" noChangeAspect="1"/>
          </p:cNvPicPr>
          <p:nvPr>
            <p:ph idx="1"/>
            <a:videoFile r:link="rId1"/>
          </p:nvPr>
        </p:nvPicPr>
        <p:blipFill>
          <a:blip r:embed="rId3"/>
          <a:stretch>
            <a:fillRect/>
          </a:stretch>
        </p:blipFill>
        <p:spPr>
          <a:xfrm>
            <a:off x="571472" y="285728"/>
            <a:ext cx="8007403" cy="600555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500834"/>
          </a:xfrm>
        </p:spPr>
        <p:txBody>
          <a:bodyPr>
            <a:normAutofit fontScale="90000"/>
          </a:bodyPr>
          <a:lstStyle/>
          <a:p>
            <a:r>
              <a:rPr lang="id-ID" dirty="0" smtClean="0"/>
              <a:t/>
            </a:r>
            <a:br>
              <a:rPr lang="id-ID" dirty="0" smtClean="0"/>
            </a:br>
            <a:r>
              <a:rPr lang="id-ID" dirty="0" smtClean="0"/>
              <a:t>KELEDAI JUGA PEKA TERHADAP NADA BICARA SESEORANG</a:t>
            </a:r>
            <a:br>
              <a:rPr lang="id-ID" dirty="0" smtClean="0"/>
            </a:br>
            <a:r>
              <a:rPr lang="id-ID" dirty="0" smtClean="0"/>
              <a:t/>
            </a:r>
            <a:br>
              <a:rPr lang="id-ID" dirty="0" smtClean="0"/>
            </a:br>
            <a:r>
              <a:rPr lang="id-ID" dirty="0" smtClean="0"/>
              <a:t>PEKA TERHADAP SENTUHAN</a:t>
            </a:r>
            <a:br>
              <a:rPr lang="id-ID" dirty="0" smtClean="0"/>
            </a:br>
            <a:r>
              <a:rPr lang="id-ID" dirty="0" smtClean="0"/>
              <a:t/>
            </a:r>
            <a:br>
              <a:rPr lang="id-ID" dirty="0" smtClean="0"/>
            </a:br>
            <a:r>
              <a:rPr lang="id-ID" dirty="0" smtClean="0"/>
              <a:t>KALAU DIKASARI </a:t>
            </a:r>
            <a:br>
              <a:rPr lang="id-ID" dirty="0" smtClean="0"/>
            </a:br>
            <a:r>
              <a:rPr lang="id-ID" dirty="0" smtClean="0"/>
              <a:t>DIA AKAN MELAWAN</a:t>
            </a:r>
            <a:br>
              <a:rPr lang="id-ID" dirty="0" smtClean="0"/>
            </a:br>
            <a:r>
              <a:rPr lang="id-ID" dirty="0" smtClean="0"/>
              <a:t/>
            </a:r>
            <a:br>
              <a:rPr lang="id-ID" dirty="0" smtClean="0"/>
            </a:br>
            <a:r>
              <a:rPr lang="id-ID" dirty="0" smtClean="0"/>
              <a:t>MELEMPARKAN ORANG YANG MENAIKINYA</a:t>
            </a:r>
            <a:endParaRPr lang="id-ID"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tine Tidwell Wild Donkey Ride.avi">
            <a:hlinkClick r:id="" action="ppaction://media"/>
          </p:cNvPr>
          <p:cNvPicPr>
            <a:picLocks noGrp="1" noRot="1" noChangeAspect="1"/>
          </p:cNvPicPr>
          <p:nvPr>
            <p:ph idx="1"/>
            <a:videoFile r:link="rId1"/>
          </p:nvPr>
        </p:nvPicPr>
        <p:blipFill>
          <a:blip r:embed="rId3"/>
          <a:stretch>
            <a:fillRect/>
          </a:stretch>
        </p:blipFill>
        <p:spPr>
          <a:xfrm>
            <a:off x="500034" y="357166"/>
            <a:ext cx="8174091" cy="6130569"/>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KELEDAI ITU SANGAT PEKA</a:t>
            </a:r>
            <a:endParaRPr lang="id-ID" dirty="0"/>
          </a:p>
        </p:txBody>
      </p:sp>
      <p:sp>
        <p:nvSpPr>
          <p:cNvPr id="3" name="Content Placeholder 2"/>
          <p:cNvSpPr>
            <a:spLocks noGrp="1"/>
          </p:cNvSpPr>
          <p:nvPr>
            <p:ph idx="1"/>
          </p:nvPr>
        </p:nvSpPr>
        <p:spPr/>
        <p:txBody>
          <a:bodyPr>
            <a:normAutofit/>
          </a:bodyPr>
          <a:lstStyle/>
          <a:p>
            <a:r>
              <a:rPr lang="id-ID" sz="4000" b="1" dirty="0" smtClean="0"/>
              <a:t>TERHADAP BAHASA TUBUH/ GERAKAN/ GERAK GERIK SESEORANG</a:t>
            </a:r>
          </a:p>
          <a:p>
            <a:r>
              <a:rPr lang="id-ID" sz="4000" b="1" dirty="0" smtClean="0"/>
              <a:t>IA SANGAT PEKA TERHADAP GERAKAN YANG TIBA-TIBA</a:t>
            </a:r>
            <a:endParaRPr lang="id-ID" sz="40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n vs wild donkey.avi">
            <a:hlinkClick r:id="" action="ppaction://media"/>
          </p:cNvPr>
          <p:cNvPicPr>
            <a:picLocks noGrp="1" noRot="1" noChangeAspect="1"/>
          </p:cNvPicPr>
          <p:nvPr>
            <p:ph idx="1"/>
            <a:videoFile r:link="rId1"/>
          </p:nvPr>
        </p:nvPicPr>
        <p:blipFill>
          <a:blip r:embed="rId3"/>
          <a:stretch>
            <a:fillRect/>
          </a:stretch>
        </p:blipFill>
        <p:spPr>
          <a:xfrm>
            <a:off x="571472" y="428604"/>
            <a:ext cx="8245529" cy="6184147"/>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7818" y="274638"/>
            <a:ext cx="3786182" cy="6083320"/>
          </a:xfrm>
        </p:spPr>
        <p:txBody>
          <a:bodyPr>
            <a:normAutofit/>
          </a:bodyPr>
          <a:lstStyle/>
          <a:p>
            <a:r>
              <a:rPr lang="id-ID" sz="4000" dirty="0" smtClean="0"/>
              <a:t>BAGAIMANA CARA </a:t>
            </a:r>
            <a:br>
              <a:rPr lang="id-ID" sz="4000" dirty="0" smtClean="0"/>
            </a:br>
            <a:r>
              <a:rPr lang="id-ID" sz="4000" dirty="0" smtClean="0"/>
              <a:t>YESUS MENJINAKKAN KELEDAI </a:t>
            </a:r>
            <a:br>
              <a:rPr lang="id-ID" sz="4000" dirty="0" smtClean="0"/>
            </a:br>
            <a:r>
              <a:rPr lang="id-ID" sz="4000" dirty="0" smtClean="0"/>
              <a:t>ITU...?</a:t>
            </a:r>
            <a:endParaRPr lang="id-ID" sz="4000" dirty="0"/>
          </a:p>
        </p:txBody>
      </p:sp>
      <p:pic>
        <p:nvPicPr>
          <p:cNvPr id="4" name="Picture 2"/>
          <p:cNvPicPr>
            <a:picLocks noGrp="1" noChangeAspect="1" noChangeArrowheads="1"/>
          </p:cNvPicPr>
          <p:nvPr>
            <p:ph idx="1"/>
          </p:nvPr>
        </p:nvPicPr>
        <p:blipFill>
          <a:blip r:embed="rId2"/>
          <a:srcRect/>
          <a:stretch>
            <a:fillRect/>
          </a:stretch>
        </p:blipFill>
        <p:spPr bwMode="auto">
          <a:xfrm>
            <a:off x="434700" y="283058"/>
            <a:ext cx="4851679" cy="6289214"/>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14422"/>
            <a:ext cx="4572000" cy="5643578"/>
          </a:xfrm>
        </p:spPr>
        <p:txBody>
          <a:bodyPr>
            <a:normAutofit/>
          </a:bodyPr>
          <a:lstStyle/>
          <a:p>
            <a:pPr>
              <a:buNone/>
            </a:pPr>
            <a:r>
              <a:rPr lang="id-ID" sz="3200" dirty="0" smtClean="0"/>
              <a:t>KENALAN DULU</a:t>
            </a:r>
          </a:p>
          <a:p>
            <a:pPr>
              <a:buNone/>
            </a:pPr>
            <a:r>
              <a:rPr lang="id-ID" sz="3200" dirty="0" smtClean="0"/>
              <a:t>RAMAH</a:t>
            </a:r>
          </a:p>
          <a:p>
            <a:pPr>
              <a:buNone/>
            </a:pPr>
            <a:r>
              <a:rPr lang="id-ID" sz="3200" dirty="0" smtClean="0"/>
              <a:t>HATI TENANG &amp; DAMAI</a:t>
            </a:r>
          </a:p>
          <a:p>
            <a:pPr>
              <a:buNone/>
            </a:pPr>
            <a:r>
              <a:rPr lang="id-ID" sz="3200" dirty="0" smtClean="0"/>
              <a:t>MEMBERI RASA AMAN</a:t>
            </a:r>
          </a:p>
          <a:p>
            <a:pPr>
              <a:buNone/>
            </a:pPr>
            <a:r>
              <a:rPr lang="id-ID" sz="3200" dirty="0" smtClean="0"/>
              <a:t>BERSAHABAT</a:t>
            </a:r>
          </a:p>
          <a:p>
            <a:pPr>
              <a:buNone/>
            </a:pPr>
            <a:r>
              <a:rPr lang="id-ID" sz="3200" dirty="0" smtClean="0"/>
              <a:t>BERSABAR</a:t>
            </a:r>
          </a:p>
          <a:p>
            <a:pPr>
              <a:buNone/>
            </a:pPr>
            <a:r>
              <a:rPr lang="id-ID" sz="3200" dirty="0" smtClean="0"/>
              <a:t>SANTAI</a:t>
            </a:r>
          </a:p>
          <a:p>
            <a:pPr>
              <a:buNone/>
            </a:pPr>
            <a:r>
              <a:rPr lang="id-ID" sz="3200" dirty="0" smtClean="0"/>
              <a:t>TIDAK MEMAKSA</a:t>
            </a:r>
          </a:p>
          <a:p>
            <a:pPr>
              <a:buNone/>
            </a:pPr>
            <a:endParaRPr lang="id-ID" dirty="0" smtClean="0"/>
          </a:p>
          <a:p>
            <a:pPr>
              <a:buNone/>
            </a:pPr>
            <a:endParaRPr lang="id-ID" dirty="0" smtClean="0"/>
          </a:p>
          <a:p>
            <a:pPr>
              <a:buNone/>
            </a:pPr>
            <a:endParaRPr lang="id-ID" dirty="0" smtClean="0"/>
          </a:p>
        </p:txBody>
      </p:sp>
      <p:sp>
        <p:nvSpPr>
          <p:cNvPr id="2" name="Title 1"/>
          <p:cNvSpPr>
            <a:spLocks noGrp="1"/>
          </p:cNvSpPr>
          <p:nvPr>
            <p:ph type="title"/>
          </p:nvPr>
        </p:nvSpPr>
        <p:spPr/>
        <p:txBody>
          <a:bodyPr/>
          <a:lstStyle/>
          <a:p>
            <a:r>
              <a:rPr lang="id-ID" dirty="0" smtClean="0"/>
              <a:t>APA YANG YESUS LAKUKAN....?</a:t>
            </a:r>
            <a:endParaRPr lang="id-ID" dirty="0"/>
          </a:p>
        </p:txBody>
      </p:sp>
      <p:sp>
        <p:nvSpPr>
          <p:cNvPr id="5" name="TextBox 4"/>
          <p:cNvSpPr txBox="1"/>
          <p:nvPr/>
        </p:nvSpPr>
        <p:spPr>
          <a:xfrm>
            <a:off x="4857752" y="1214422"/>
            <a:ext cx="4286248" cy="5078313"/>
          </a:xfrm>
          <a:prstGeom prst="rect">
            <a:avLst/>
          </a:prstGeom>
          <a:noFill/>
        </p:spPr>
        <p:txBody>
          <a:bodyPr wrap="square" rtlCol="0">
            <a:spAutoFit/>
          </a:bodyPr>
          <a:lstStyle/>
          <a:p>
            <a:r>
              <a:rPr lang="id-ID" sz="3600" b="1" dirty="0" smtClean="0"/>
              <a:t>BAHASA HATI</a:t>
            </a:r>
          </a:p>
          <a:p>
            <a:r>
              <a:rPr lang="id-ID" sz="3600" b="1" dirty="0" smtClean="0"/>
              <a:t>PERKATAAN YG LEMBUT</a:t>
            </a:r>
          </a:p>
          <a:p>
            <a:r>
              <a:rPr lang="id-ID" sz="3600" b="1" dirty="0" smtClean="0"/>
              <a:t>NADA BICARA YG TENANG</a:t>
            </a:r>
          </a:p>
          <a:p>
            <a:r>
              <a:rPr lang="id-ID" sz="3600" b="1" dirty="0" smtClean="0"/>
              <a:t>MEMBERI PUJIAN</a:t>
            </a:r>
          </a:p>
          <a:p>
            <a:r>
              <a:rPr lang="id-ID" sz="3600" b="1" dirty="0" smtClean="0"/>
              <a:t>SENTUHAN LEMBUT</a:t>
            </a:r>
          </a:p>
          <a:p>
            <a:endParaRPr lang="id-ID"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214290"/>
            <a:ext cx="8229600" cy="4525963"/>
          </a:xfrm>
        </p:spPr>
        <p:txBody>
          <a:bodyPr/>
          <a:lstStyle/>
          <a:p>
            <a:pPr>
              <a:buNone/>
            </a:pPr>
            <a:r>
              <a:rPr lang="id-ID" dirty="0" smtClean="0"/>
              <a:t>YESUS MAU JADI RAJA DAMAI DALAM HATI KITA</a:t>
            </a:r>
          </a:p>
          <a:p>
            <a:pPr>
              <a:buNone/>
            </a:pPr>
            <a:endParaRPr lang="id-ID" dirty="0" smtClean="0"/>
          </a:p>
          <a:p>
            <a:pPr>
              <a:buNone/>
            </a:pPr>
            <a:r>
              <a:rPr lang="id-ID" dirty="0" smtClean="0"/>
              <a:t>KIBARKAN BENDERA PUTIH</a:t>
            </a:r>
          </a:p>
          <a:p>
            <a:pPr>
              <a:buNone/>
            </a:pPr>
            <a:endParaRPr lang="id-ID" dirty="0" smtClean="0"/>
          </a:p>
        </p:txBody>
      </p:sp>
      <p:pic>
        <p:nvPicPr>
          <p:cNvPr id="4" name="Picture 2"/>
          <p:cNvPicPr>
            <a:picLocks noChangeAspect="1" noChangeArrowheads="1"/>
          </p:cNvPicPr>
          <p:nvPr/>
        </p:nvPicPr>
        <p:blipFill>
          <a:blip r:embed="rId2"/>
          <a:srcRect/>
          <a:stretch>
            <a:fillRect/>
          </a:stretch>
        </p:blipFill>
        <p:spPr bwMode="auto">
          <a:xfrm>
            <a:off x="2714612" y="2121302"/>
            <a:ext cx="6177678" cy="4379532"/>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2130544"/>
          </a:xfrm>
        </p:spPr>
        <p:txBody>
          <a:bodyPr>
            <a:normAutofit fontScale="90000"/>
          </a:bodyPr>
          <a:lstStyle/>
          <a:p>
            <a:r>
              <a:rPr lang="id-ID" dirty="0" smtClean="0"/>
              <a:t>HABITAT ASLINYA ADALAH PADANG BELANTARA....</a:t>
            </a:r>
            <a:br>
              <a:rPr lang="id-ID" dirty="0" smtClean="0"/>
            </a:br>
            <a:r>
              <a:rPr lang="id-ID" dirty="0" smtClean="0"/>
              <a:t>ITULAH SEBABNYA...</a:t>
            </a:r>
            <a:endParaRPr lang="id-ID" dirty="0"/>
          </a:p>
        </p:txBody>
      </p:sp>
      <p:pic>
        <p:nvPicPr>
          <p:cNvPr id="5" name="Picture 2"/>
          <p:cNvPicPr>
            <a:picLocks noChangeAspect="1" noChangeArrowheads="1"/>
          </p:cNvPicPr>
          <p:nvPr/>
        </p:nvPicPr>
        <p:blipFill>
          <a:blip r:embed="rId2"/>
          <a:srcRect/>
          <a:stretch>
            <a:fillRect/>
          </a:stretch>
        </p:blipFill>
        <p:spPr bwMode="auto">
          <a:xfrm>
            <a:off x="2071670" y="2214554"/>
            <a:ext cx="6643734" cy="4431371"/>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noChangeArrowheads="1"/>
          </p:cNvPicPr>
          <p:nvPr>
            <p:ph idx="1"/>
          </p:nvPr>
        </p:nvPicPr>
        <p:blipFill>
          <a:blip r:embed="rId2"/>
          <a:stretch>
            <a:fillRect/>
          </a:stretch>
        </p:blipFill>
        <p:spPr bwMode="auto">
          <a:xfrm>
            <a:off x="2786050" y="2000240"/>
            <a:ext cx="6000792" cy="4631199"/>
          </a:xfrm>
          <a:prstGeom prst="rect">
            <a:avLst/>
          </a:prstGeom>
          <a:noFill/>
          <a:ln w="9525">
            <a:noFill/>
            <a:miter lim="800000"/>
            <a:headEnd/>
            <a:tailEnd/>
          </a:ln>
          <a:effectLst/>
        </p:spPr>
      </p:pic>
      <p:sp>
        <p:nvSpPr>
          <p:cNvPr id="3" name="Title 2"/>
          <p:cNvSpPr>
            <a:spLocks noGrp="1"/>
          </p:cNvSpPr>
          <p:nvPr>
            <p:ph type="title"/>
          </p:nvPr>
        </p:nvSpPr>
        <p:spPr>
          <a:xfrm>
            <a:off x="457200" y="152400"/>
            <a:ext cx="8229600" cy="1990716"/>
          </a:xfrm>
        </p:spPr>
        <p:txBody>
          <a:bodyPr>
            <a:normAutofit fontScale="90000"/>
          </a:bodyPr>
          <a:lstStyle/>
          <a:p>
            <a:pPr algn="ctr"/>
            <a:r>
              <a:rPr lang="id-ID" dirty="0" smtClean="0"/>
              <a:t>KELEDAI TIDAK MENYUKAI KERAMAIAN KOTA</a:t>
            </a:r>
            <a:br>
              <a:rPr lang="id-ID" dirty="0" smtClean="0"/>
            </a:br>
            <a:r>
              <a:rPr lang="id-ID" dirty="0" smtClean="0"/>
              <a:t>MAKIN DITERIAKI IA MAKIN LIAR</a:t>
            </a:r>
            <a:endParaRPr lang="id-ID"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TERKADANG HATI KITA ...</a:t>
            </a:r>
            <a:br>
              <a:rPr lang="id-ID" dirty="0" smtClean="0"/>
            </a:br>
            <a:r>
              <a:rPr lang="id-ID" dirty="0" smtClean="0"/>
              <a:t>JUGA BISA LIAR SEPERTI KELEDAI</a:t>
            </a:r>
            <a:endParaRPr lang="id-ID" dirty="0"/>
          </a:p>
        </p:txBody>
      </p:sp>
      <p:sp>
        <p:nvSpPr>
          <p:cNvPr id="3" name="Content Placeholder 2"/>
          <p:cNvSpPr>
            <a:spLocks noGrp="1"/>
          </p:cNvSpPr>
          <p:nvPr>
            <p:ph idx="1"/>
          </p:nvPr>
        </p:nvSpPr>
        <p:spPr>
          <a:xfrm>
            <a:off x="457200" y="1428736"/>
            <a:ext cx="8229600" cy="4578555"/>
          </a:xfrm>
        </p:spPr>
        <p:txBody>
          <a:bodyPr>
            <a:normAutofit/>
          </a:bodyPr>
          <a:lstStyle/>
          <a:p>
            <a:r>
              <a:rPr lang="id-ID" sz="3200" dirty="0" smtClean="0"/>
              <a:t>GALAU, KUATIR, BINGUNG, TAKUT, CEMAS, TAK BERSEMANGAT, CAPEK, JENGKEL, LETIH, BOSAN , MENGELUH, MENGGERUTU</a:t>
            </a:r>
          </a:p>
          <a:p>
            <a:r>
              <a:rPr lang="id-ID" sz="3200" dirty="0" smtClean="0"/>
              <a:t>INGIN BISA BERHENTI DARI BOHONG, IRI, MALAS, GOSIP, MENCURI, MEMBANTAH, MEMBERONTAK, MELAWAN, JAHIL, DLL...TETAPI KITA GAGAL DAN GAGAL LAGI</a:t>
            </a:r>
            <a:endParaRPr lang="id-ID" sz="3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dirty="0" smtClean="0"/>
              <a:t>KIBARKAN BENDERA HITAM</a:t>
            </a:r>
            <a:endParaRPr lang="id-ID"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97040"/>
          </a:xfrm>
        </p:spPr>
        <p:txBody>
          <a:bodyPr>
            <a:normAutofit fontScale="90000"/>
          </a:bodyPr>
          <a:lstStyle/>
          <a:p>
            <a:r>
              <a:rPr lang="id-ID" dirty="0" smtClean="0"/>
              <a:t>YESUS DISALIBKAN UNTUK MENJINAKKAN HIDUP KITA </a:t>
            </a:r>
            <a:br>
              <a:rPr lang="id-ID" dirty="0" smtClean="0"/>
            </a:br>
            <a:r>
              <a:rPr lang="id-ID" dirty="0" smtClean="0"/>
              <a:t>YANG LIAR OLEH DOSA</a:t>
            </a:r>
            <a:endParaRPr lang="id-ID" dirty="0"/>
          </a:p>
        </p:txBody>
      </p:sp>
      <p:pic>
        <p:nvPicPr>
          <p:cNvPr id="4" name="Picture 2"/>
          <p:cNvPicPr>
            <a:picLocks noChangeAspect="1" noChangeArrowheads="1"/>
          </p:cNvPicPr>
          <p:nvPr/>
        </p:nvPicPr>
        <p:blipFill>
          <a:blip r:embed="rId2"/>
          <a:srcRect/>
          <a:stretch>
            <a:fillRect/>
          </a:stretch>
        </p:blipFill>
        <p:spPr bwMode="auto">
          <a:xfrm>
            <a:off x="1714480" y="2214554"/>
            <a:ext cx="5643602" cy="4237180"/>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1785926"/>
          </a:xfrm>
        </p:spPr>
        <p:txBody>
          <a:bodyPr>
            <a:normAutofit fontScale="90000"/>
          </a:bodyPr>
          <a:lstStyle/>
          <a:p>
            <a:pPr algn="ctr"/>
            <a:r>
              <a:rPr lang="id-ID" dirty="0" smtClean="0"/>
              <a:t>LALU BAGAIMANA CARA YESUS MENJINAKKAN KELEDAI </a:t>
            </a:r>
            <a:br>
              <a:rPr lang="id-ID" dirty="0" smtClean="0"/>
            </a:br>
            <a:r>
              <a:rPr lang="id-ID" dirty="0" smtClean="0"/>
              <a:t>DI TENGAH KERAMAIAN KOTA...?</a:t>
            </a:r>
            <a:endParaRPr lang="id-ID" dirty="0"/>
          </a:p>
        </p:txBody>
      </p:sp>
      <p:pic>
        <p:nvPicPr>
          <p:cNvPr id="4" name="Content Placeholder 3"/>
          <p:cNvPicPr>
            <a:picLocks noGrp="1" noChangeAspect="1" noChangeArrowheads="1"/>
          </p:cNvPicPr>
          <p:nvPr>
            <p:ph idx="1"/>
          </p:nvPr>
        </p:nvPicPr>
        <p:blipFill>
          <a:blip r:embed="rId2"/>
          <a:srcRect/>
          <a:stretch>
            <a:fillRect/>
          </a:stretch>
        </p:blipFill>
        <p:spPr bwMode="auto">
          <a:xfrm>
            <a:off x="2571736" y="1714488"/>
            <a:ext cx="6286544" cy="4714908"/>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APA YANG YESUS LAKUKAN...?</a:t>
            </a:r>
            <a:endParaRPr lang="id-ID" dirty="0"/>
          </a:p>
        </p:txBody>
      </p:sp>
      <p:sp>
        <p:nvSpPr>
          <p:cNvPr id="3" name="Content Placeholder 2"/>
          <p:cNvSpPr>
            <a:spLocks noGrp="1"/>
          </p:cNvSpPr>
          <p:nvPr>
            <p:ph idx="1"/>
          </p:nvPr>
        </p:nvSpPr>
        <p:spPr/>
        <p:txBody>
          <a:bodyPr>
            <a:normAutofit/>
          </a:bodyPr>
          <a:lstStyle/>
          <a:p>
            <a:r>
              <a:rPr lang="id-ID" sz="4000" b="1" dirty="0" smtClean="0"/>
              <a:t>GERAKAN TUBUH YANG LAMBAT</a:t>
            </a:r>
          </a:p>
          <a:p>
            <a:r>
              <a:rPr lang="id-ID" sz="4000" b="1" dirty="0" smtClean="0"/>
              <a:t>MENENANGKANNYA DENGAN SUARA LEMBUT SEPANJANG PERJALANAN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72206"/>
          </a:xfrm>
        </p:spPr>
        <p:txBody>
          <a:bodyPr>
            <a:normAutofit/>
          </a:bodyPr>
          <a:lstStyle/>
          <a:p>
            <a:r>
              <a:rPr lang="id-ID" dirty="0" smtClean="0"/>
              <a:t>MENDENGAR SUARA YESUS SAJA </a:t>
            </a:r>
            <a:br>
              <a:rPr lang="id-ID" dirty="0" smtClean="0"/>
            </a:br>
            <a:r>
              <a:rPr lang="id-ID" dirty="0" smtClean="0"/>
              <a:t>DI TENGAH KERAMAIAN...?</a:t>
            </a:r>
            <a:br>
              <a:rPr lang="id-ID" dirty="0" smtClean="0"/>
            </a:br>
            <a:r>
              <a:rPr lang="id-ID" dirty="0" smtClean="0"/>
              <a:t/>
            </a:r>
            <a:br>
              <a:rPr lang="id-ID" dirty="0" smtClean="0"/>
            </a:br>
            <a:r>
              <a:rPr lang="id-ID" dirty="0" smtClean="0"/>
              <a:t>APA BISA...?</a:t>
            </a:r>
            <a:br>
              <a:rPr lang="id-ID" dirty="0" smtClean="0"/>
            </a:br>
            <a:r>
              <a:rPr lang="id-ID" dirty="0" smtClean="0"/>
              <a:t/>
            </a:r>
            <a:br>
              <a:rPr lang="id-ID" dirty="0" smtClean="0"/>
            </a:br>
            <a:r>
              <a:rPr lang="id-ID" dirty="0" smtClean="0"/>
              <a:t>DI SITULAH </a:t>
            </a:r>
            <a:br>
              <a:rPr lang="id-ID" dirty="0" smtClean="0"/>
            </a:br>
            <a:r>
              <a:rPr lang="id-ID" dirty="0" smtClean="0"/>
              <a:t>LETAK KEISTIMEWAAN KELEDAI</a:t>
            </a:r>
            <a:endParaRPr lang="id-ID"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6643702" y="285728"/>
            <a:ext cx="2500298" cy="6143668"/>
          </a:xfrm>
        </p:spPr>
        <p:txBody>
          <a:bodyPr>
            <a:normAutofit/>
          </a:bodyPr>
          <a:lstStyle/>
          <a:p>
            <a:r>
              <a:rPr lang="id-ID" dirty="0" smtClean="0"/>
              <a:t>TELINGA KELEDAI PANJANG SEKALI</a:t>
            </a:r>
            <a:endParaRPr lang="id-ID" dirty="0"/>
          </a:p>
        </p:txBody>
      </p:sp>
      <p:pic>
        <p:nvPicPr>
          <p:cNvPr id="4" name="Content Placeholder 3" descr="3990300397_49e9252d5b_o.jpg"/>
          <p:cNvPicPr>
            <a:picLocks noGrp="1" noChangeAspect="1"/>
          </p:cNvPicPr>
          <p:nvPr>
            <p:ph idx="1"/>
          </p:nvPr>
        </p:nvPicPr>
        <p:blipFill>
          <a:blip r:embed="rId2" cstate="print"/>
          <a:stretch>
            <a:fillRect/>
          </a:stretch>
        </p:blipFill>
        <p:spPr>
          <a:xfrm>
            <a:off x="214282" y="214290"/>
            <a:ext cx="6429420" cy="6429420"/>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6357982"/>
          </a:xfrm>
        </p:spPr>
        <p:txBody>
          <a:bodyPr>
            <a:normAutofit fontScale="90000"/>
          </a:bodyPr>
          <a:lstStyle/>
          <a:p>
            <a:r>
              <a:rPr lang="id-ID" dirty="0" smtClean="0"/>
              <a:t/>
            </a:r>
            <a:br>
              <a:rPr lang="id-ID" dirty="0" smtClean="0"/>
            </a:br>
            <a:r>
              <a:rPr lang="id-ID" dirty="0" smtClean="0"/>
              <a:t/>
            </a:r>
            <a:br>
              <a:rPr lang="id-ID" dirty="0" smtClean="0"/>
            </a:br>
            <a:r>
              <a:rPr lang="id-ID" dirty="0" smtClean="0"/>
              <a:t/>
            </a:r>
            <a:br>
              <a:rPr lang="id-ID" dirty="0" smtClean="0"/>
            </a:br>
            <a:r>
              <a:rPr lang="id-ID" dirty="0" smtClean="0"/>
              <a:t>TELINGA KELEDAI SANGAT TAJAM</a:t>
            </a:r>
            <a:br>
              <a:rPr lang="id-ID" dirty="0" smtClean="0"/>
            </a:br>
            <a:r>
              <a:rPr lang="en-GB" dirty="0" smtClean="0"/>
              <a:t>DAPAT MEMUTAR 180 DERAJAT</a:t>
            </a:r>
            <a:r>
              <a:rPr lang="id-ID" dirty="0" smtClean="0"/>
              <a:t>.</a:t>
            </a:r>
            <a:br>
              <a:rPr lang="id-ID" dirty="0" smtClean="0"/>
            </a:br>
            <a:r>
              <a:rPr lang="id-ID" dirty="0" smtClean="0"/>
              <a:t>UNTUK MENCARI ARAH SUARA YANG INGIN DIDENGARKANNYA</a:t>
            </a:r>
            <a:r>
              <a:rPr lang="en-GB" dirty="0" smtClean="0"/>
              <a:t>. </a:t>
            </a:r>
            <a:r>
              <a:rPr lang="id-ID" dirty="0" smtClean="0"/>
              <a:t/>
            </a:r>
            <a:br>
              <a:rPr lang="id-ID" dirty="0" smtClean="0"/>
            </a:br>
            <a:r>
              <a:rPr lang="id-ID" dirty="0" smtClean="0"/>
              <a:t>PADA SAAT ADA KEBISINGAN KELEDAI DAPAT MEMILIH HANYA SUARA YANG INGIN DIDENGARKANNYA SAJA</a:t>
            </a:r>
            <a:r>
              <a:rPr lang="en-GB" dirty="0" smtClean="0"/>
              <a:t/>
            </a:r>
            <a:br>
              <a:rPr lang="en-GB" dirty="0" smtClean="0"/>
            </a:br>
            <a:r>
              <a:rPr lang="id-ID" dirty="0" smtClean="0"/>
              <a:t/>
            </a:r>
            <a:br>
              <a:rPr lang="id-ID" dirty="0" smtClean="0"/>
            </a:br>
            <a:endParaRPr lang="id-ID"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Grp="1" noChangeAspect="1" noChangeArrowheads="1"/>
          </p:cNvPicPr>
          <p:nvPr>
            <p:ph idx="1"/>
          </p:nvPr>
        </p:nvPicPr>
        <p:blipFill>
          <a:blip r:embed="rId2"/>
          <a:srcRect/>
          <a:stretch>
            <a:fillRect/>
          </a:stretch>
        </p:blipFill>
        <p:spPr bwMode="auto">
          <a:xfrm>
            <a:off x="357158" y="215224"/>
            <a:ext cx="4214810" cy="6349085"/>
          </a:xfrm>
          <a:prstGeom prst="rect">
            <a:avLst/>
          </a:prstGeom>
          <a:noFill/>
          <a:ln w="9525">
            <a:noFill/>
            <a:miter lim="800000"/>
            <a:headEnd/>
            <a:tailEnd/>
          </a:ln>
          <a:effectLst/>
        </p:spPr>
      </p:pic>
      <p:sp>
        <p:nvSpPr>
          <p:cNvPr id="3" name="TextBox 2"/>
          <p:cNvSpPr txBox="1"/>
          <p:nvPr/>
        </p:nvSpPr>
        <p:spPr>
          <a:xfrm>
            <a:off x="4572000" y="2071678"/>
            <a:ext cx="3931397" cy="2554545"/>
          </a:xfrm>
          <a:prstGeom prst="rect">
            <a:avLst/>
          </a:prstGeom>
          <a:noFill/>
        </p:spPr>
        <p:txBody>
          <a:bodyPr wrap="square" rtlCol="0">
            <a:spAutoFit/>
          </a:bodyPr>
          <a:lstStyle/>
          <a:p>
            <a:pPr algn="ctr"/>
            <a:r>
              <a:rPr lang="id-ID" sz="4000" dirty="0" smtClean="0"/>
              <a:t>TELINGA KELEDAI </a:t>
            </a:r>
          </a:p>
          <a:p>
            <a:pPr algn="ctr"/>
            <a:r>
              <a:rPr lang="id-ID" sz="4000" dirty="0" smtClean="0"/>
              <a:t>YANG SEDANG </a:t>
            </a:r>
          </a:p>
          <a:p>
            <a:pPr algn="ctr"/>
            <a:r>
              <a:rPr lang="id-ID" sz="4000" dirty="0" smtClean="0"/>
              <a:t>MEMUTAR</a:t>
            </a:r>
            <a:endParaRPr lang="id-ID" sz="4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srcRect/>
          <a:stretch>
            <a:fillRect/>
          </a:stretch>
        </p:blipFill>
        <p:spPr bwMode="auto">
          <a:xfrm>
            <a:off x="214282" y="214290"/>
            <a:ext cx="4679169" cy="6238892"/>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4929190" y="214290"/>
            <a:ext cx="4143404" cy="62151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srcRect/>
          <a:stretch>
            <a:fillRect/>
          </a:stretch>
        </p:blipFill>
        <p:spPr bwMode="auto">
          <a:xfrm>
            <a:off x="285720" y="214290"/>
            <a:ext cx="8656960" cy="6484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a:stretch>
            <a:fillRect/>
          </a:stretch>
        </p:blipFill>
        <p:spPr bwMode="auto">
          <a:xfrm>
            <a:off x="214282" y="500042"/>
            <a:ext cx="8780015" cy="58579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AYO DENGARKAN SUARA YESUS SEBAGAI GEMBALA YANG BAIK</a:t>
            </a:r>
            <a:endParaRPr lang="id-ID" dirty="0"/>
          </a:p>
        </p:txBody>
      </p:sp>
      <p:pic>
        <p:nvPicPr>
          <p:cNvPr id="5" name="Picture 2"/>
          <p:cNvPicPr>
            <a:picLocks noGrp="1" noChangeAspect="1" noChangeArrowheads="1"/>
          </p:cNvPicPr>
          <p:nvPr>
            <p:ph idx="1"/>
          </p:nvPr>
        </p:nvPicPr>
        <p:blipFill>
          <a:blip r:embed="rId2"/>
          <a:srcRect/>
          <a:stretch>
            <a:fillRect/>
          </a:stretch>
        </p:blipFill>
        <p:spPr bwMode="auto">
          <a:xfrm>
            <a:off x="428596" y="2000240"/>
            <a:ext cx="6059867" cy="4525963"/>
          </a:xfrm>
          <a:prstGeom prst="rect">
            <a:avLst/>
          </a:prstGeom>
          <a:noFill/>
          <a:ln w="9525">
            <a:noFill/>
            <a:miter lim="800000"/>
            <a:headEnd/>
            <a:tailEnd/>
          </a:ln>
          <a:effectLst/>
        </p:spPr>
      </p:pic>
      <p:sp>
        <p:nvSpPr>
          <p:cNvPr id="6" name="Title 1"/>
          <p:cNvSpPr txBox="1">
            <a:spLocks/>
          </p:cNvSpPr>
          <p:nvPr/>
        </p:nvSpPr>
        <p:spPr>
          <a:xfrm>
            <a:off x="6572264" y="1500174"/>
            <a:ext cx="2571736" cy="4929222"/>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400" b="0" i="0" u="none" strike="noStrike" kern="1200" cap="none" spc="0" normalizeH="0" baseline="0" noProof="0" dirty="0" smtClean="0">
                <a:ln>
                  <a:noFill/>
                </a:ln>
                <a:solidFill>
                  <a:schemeClr val="tx1"/>
                </a:solidFill>
                <a:effectLst/>
                <a:uLnTx/>
                <a:uFillTx/>
                <a:latin typeface="+mj-lt"/>
                <a:ea typeface="+mj-ea"/>
                <a:cs typeface="+mj-cs"/>
              </a:rPr>
              <a:t>HANYA DEKAT ALLAH SAJA </a:t>
            </a:r>
            <a:br>
              <a:rPr kumimoji="0" lang="id-ID" sz="4400" b="0" i="0" u="none" strike="noStrike" kern="1200" cap="none" spc="0" normalizeH="0" baseline="0" noProof="0" dirty="0" smtClean="0">
                <a:ln>
                  <a:noFill/>
                </a:ln>
                <a:solidFill>
                  <a:schemeClr val="tx1"/>
                </a:solidFill>
                <a:effectLst/>
                <a:uLnTx/>
                <a:uFillTx/>
                <a:latin typeface="+mj-lt"/>
                <a:ea typeface="+mj-ea"/>
                <a:cs typeface="+mj-cs"/>
              </a:rPr>
            </a:br>
            <a:r>
              <a:rPr kumimoji="0" lang="id-ID" sz="4400" b="0" i="0" u="none" strike="noStrike" kern="1200" cap="none" spc="0" normalizeH="0" baseline="0" noProof="0" dirty="0" smtClean="0">
                <a:ln>
                  <a:noFill/>
                </a:ln>
                <a:solidFill>
                  <a:schemeClr val="tx1"/>
                </a:solidFill>
                <a:effectLst/>
                <a:uLnTx/>
                <a:uFillTx/>
                <a:latin typeface="+mj-lt"/>
                <a:ea typeface="+mj-ea"/>
                <a:cs typeface="+mj-cs"/>
              </a:rPr>
              <a:t>AKU TENANG</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400" b="0" i="0" u="none" strike="noStrike" kern="1200" cap="none" spc="0" normalizeH="0" baseline="0" noProof="0" dirty="0" smtClean="0">
                <a:ln>
                  <a:noFill/>
                </a:ln>
                <a:solidFill>
                  <a:schemeClr val="tx1"/>
                </a:solidFill>
                <a:effectLst/>
                <a:uLnTx/>
                <a:uFillTx/>
                <a:latin typeface="+mj-lt"/>
                <a:ea typeface="+mj-ea"/>
                <a:cs typeface="+mj-cs"/>
              </a:rPr>
              <a:t>MAZ</a:t>
            </a:r>
            <a:r>
              <a:rPr kumimoji="0" lang="id-ID" sz="4400" b="0" i="0" u="none" strike="noStrike" kern="1200" cap="none" spc="0" normalizeH="0" noProof="0" dirty="0" smtClean="0">
                <a:ln>
                  <a:noFill/>
                </a:ln>
                <a:solidFill>
                  <a:schemeClr val="tx1"/>
                </a:solidFill>
                <a:effectLst/>
                <a:uLnTx/>
                <a:uFillTx/>
                <a:latin typeface="+mj-lt"/>
                <a:ea typeface="+mj-ea"/>
                <a:cs typeface="+mj-cs"/>
              </a:rPr>
              <a:t> 62:1</a:t>
            </a:r>
            <a:endParaRPr kumimoji="0" lang="id-ID"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928934"/>
          </a:xfrm>
        </p:spPr>
        <p:txBody>
          <a:bodyPr>
            <a:normAutofit/>
          </a:bodyPr>
          <a:lstStyle/>
          <a:p>
            <a:r>
              <a:rPr lang="id-ID" dirty="0" smtClean="0"/>
              <a:t>KALAU KITA </a:t>
            </a:r>
            <a:br>
              <a:rPr lang="id-ID" dirty="0" smtClean="0"/>
            </a:br>
            <a:r>
              <a:rPr lang="id-ID" dirty="0" smtClean="0"/>
              <a:t>MENDENGARKAN SUARA-NYA</a:t>
            </a:r>
            <a:br>
              <a:rPr lang="id-ID" dirty="0" smtClean="0"/>
            </a:br>
            <a:r>
              <a:rPr lang="id-ID" dirty="0" smtClean="0"/>
              <a:t>KITA TAK MUNGKIN TERSESAT</a:t>
            </a:r>
            <a:endParaRPr lang="id-ID" dirty="0"/>
          </a:p>
        </p:txBody>
      </p:sp>
      <p:pic>
        <p:nvPicPr>
          <p:cNvPr id="4" name="Picture 2"/>
          <p:cNvPicPr>
            <a:picLocks noGrp="1" noChangeAspect="1" noChangeArrowheads="1"/>
          </p:cNvPicPr>
          <p:nvPr>
            <p:ph idx="1"/>
          </p:nvPr>
        </p:nvPicPr>
        <p:blipFill>
          <a:blip r:embed="rId2"/>
          <a:srcRect/>
          <a:stretch>
            <a:fillRect/>
          </a:stretch>
        </p:blipFill>
        <p:spPr bwMode="auto">
          <a:xfrm>
            <a:off x="2928926" y="2571744"/>
            <a:ext cx="3857632" cy="4101949"/>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57232"/>
            <a:ext cx="8229600" cy="5857916"/>
          </a:xfrm>
        </p:spPr>
        <p:txBody>
          <a:bodyPr>
            <a:noAutofit/>
          </a:bodyPr>
          <a:lstStyle/>
          <a:p>
            <a:r>
              <a:rPr lang="id-ID" sz="4000" dirty="0" smtClean="0"/>
              <a:t>KELEDAI MUDAH TERSESAT</a:t>
            </a:r>
          </a:p>
          <a:p>
            <a:r>
              <a:rPr lang="id-ID" sz="4000" dirty="0" smtClean="0"/>
              <a:t>ITU KARNA KELEDAI MEMILIKI PENCIUMAN YANG TAJAM</a:t>
            </a:r>
          </a:p>
          <a:p>
            <a:r>
              <a:rPr lang="id-ID" sz="4000" dirty="0" smtClean="0"/>
              <a:t>PENCIUMAN YANG TAJAM INI MEMBUAT KELEDAI MENCIUM APA SAJA YANG DIJUMPAINYA DI JALAN SEHINGGA IA MELUPAKAN JALAN PULANG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 YANG YESUS LAKUKAN...?</a:t>
            </a:r>
            <a:endParaRPr lang="id-ID" dirty="0"/>
          </a:p>
        </p:txBody>
      </p:sp>
      <p:sp>
        <p:nvSpPr>
          <p:cNvPr id="3" name="Content Placeholder 2"/>
          <p:cNvSpPr>
            <a:spLocks noGrp="1"/>
          </p:cNvSpPr>
          <p:nvPr>
            <p:ph idx="1"/>
          </p:nvPr>
        </p:nvSpPr>
        <p:spPr>
          <a:xfrm>
            <a:off x="457200" y="1600200"/>
            <a:ext cx="3543296" cy="4525963"/>
          </a:xfrm>
        </p:spPr>
        <p:txBody>
          <a:bodyPr/>
          <a:lstStyle/>
          <a:p>
            <a:pPr>
              <a:buNone/>
            </a:pPr>
            <a:r>
              <a:rPr lang="id-ID" dirty="0" smtClean="0"/>
              <a:t>BERJANJI </a:t>
            </a:r>
          </a:p>
          <a:p>
            <a:pPr>
              <a:buNone/>
            </a:pPr>
            <a:r>
              <a:rPr lang="id-ID" dirty="0" smtClean="0"/>
              <a:t>AKAN </a:t>
            </a:r>
          </a:p>
          <a:p>
            <a:pPr>
              <a:buNone/>
            </a:pPr>
            <a:r>
              <a:rPr lang="id-ID" dirty="0" smtClean="0"/>
              <a:t>MENGEMBALIKAN </a:t>
            </a:r>
          </a:p>
          <a:p>
            <a:pPr>
              <a:buNone/>
            </a:pPr>
            <a:r>
              <a:rPr lang="id-ID" dirty="0" smtClean="0"/>
              <a:t>KELEDAI </a:t>
            </a:r>
          </a:p>
          <a:p>
            <a:pPr>
              <a:buNone/>
            </a:pPr>
            <a:r>
              <a:rPr lang="id-ID" dirty="0" smtClean="0"/>
              <a:t>KE TEMPATNYA </a:t>
            </a:r>
          </a:p>
          <a:p>
            <a:pPr>
              <a:buNone/>
            </a:pPr>
            <a:r>
              <a:rPr lang="id-ID" dirty="0" smtClean="0"/>
              <a:t>SEMULA</a:t>
            </a:r>
          </a:p>
          <a:p>
            <a:endParaRPr lang="id-ID" dirty="0"/>
          </a:p>
        </p:txBody>
      </p:sp>
      <p:pic>
        <p:nvPicPr>
          <p:cNvPr id="4" name="Picture 2"/>
          <p:cNvPicPr>
            <a:picLocks noChangeAspect="1" noChangeArrowheads="1"/>
          </p:cNvPicPr>
          <p:nvPr/>
        </p:nvPicPr>
        <p:blipFill>
          <a:blip r:embed="rId2"/>
          <a:srcRect/>
          <a:stretch>
            <a:fillRect/>
          </a:stretch>
        </p:blipFill>
        <p:spPr bwMode="auto">
          <a:xfrm>
            <a:off x="3786181" y="1428736"/>
            <a:ext cx="5063641" cy="4786346"/>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9190" y="0"/>
            <a:ext cx="4214810" cy="6858000"/>
          </a:xfrm>
        </p:spPr>
        <p:txBody>
          <a:bodyPr>
            <a:normAutofit/>
          </a:bodyPr>
          <a:lstStyle/>
          <a:p>
            <a:pPr algn="ctr"/>
            <a:r>
              <a:rPr lang="id-ID" dirty="0" smtClean="0"/>
              <a:t/>
            </a:r>
            <a:br>
              <a:rPr lang="id-ID" dirty="0" smtClean="0"/>
            </a:br>
            <a:r>
              <a:rPr lang="id-ID" dirty="0" smtClean="0"/>
              <a:t>YESUS JADI GEMBALA </a:t>
            </a:r>
            <a:br>
              <a:rPr lang="id-ID" dirty="0" smtClean="0"/>
            </a:br>
            <a:r>
              <a:rPr lang="id-ID" dirty="0" smtClean="0"/>
              <a:t>YANG MELINDUNGI KITA </a:t>
            </a:r>
            <a:br>
              <a:rPr lang="id-ID" dirty="0" smtClean="0"/>
            </a:br>
            <a:r>
              <a:rPr lang="id-ID" dirty="0" smtClean="0"/>
              <a:t>DARI IBLIS SI SERIGALA</a:t>
            </a:r>
            <a:endParaRPr lang="id-ID" dirty="0"/>
          </a:p>
        </p:txBody>
      </p:sp>
      <p:pic>
        <p:nvPicPr>
          <p:cNvPr id="4098" name="Picture 2"/>
          <p:cNvPicPr>
            <a:picLocks noGrp="1" noChangeAspect="1" noChangeArrowheads="1"/>
          </p:cNvPicPr>
          <p:nvPr>
            <p:ph idx="1"/>
          </p:nvPr>
        </p:nvPicPr>
        <p:blipFill>
          <a:blip r:embed="rId2"/>
          <a:srcRect/>
          <a:stretch>
            <a:fillRect/>
          </a:stretch>
        </p:blipFill>
        <p:spPr bwMode="auto">
          <a:xfrm>
            <a:off x="214282" y="568176"/>
            <a:ext cx="4500594" cy="6086212"/>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34"/>
          </a:xfrm>
        </p:spPr>
        <p:txBody>
          <a:bodyPr>
            <a:normAutofit/>
          </a:bodyPr>
          <a:lstStyle/>
          <a:p>
            <a:r>
              <a:rPr lang="id-ID" dirty="0" smtClean="0"/>
              <a:t>KELEDAI </a:t>
            </a:r>
            <a:br>
              <a:rPr lang="id-ID" dirty="0" smtClean="0"/>
            </a:br>
            <a:r>
              <a:rPr lang="id-ID" dirty="0" smtClean="0"/>
              <a:t>PUNYA SIKAP HATI-HATI SEKALI</a:t>
            </a:r>
            <a:br>
              <a:rPr lang="id-ID" dirty="0" smtClean="0"/>
            </a:br>
            <a:r>
              <a:rPr lang="id-ID" dirty="0" smtClean="0"/>
              <a:t>ITULAH SEBABNYA</a:t>
            </a:r>
            <a:br>
              <a:rPr lang="id-ID" dirty="0" smtClean="0"/>
            </a:br>
            <a:r>
              <a:rPr lang="id-ID" dirty="0" smtClean="0"/>
              <a:t>KELEDAI BISA MENJADI PENJAGA TERNAK YANG BAIK.</a:t>
            </a:r>
            <a:br>
              <a:rPr lang="id-ID" dirty="0" smtClean="0"/>
            </a:br>
            <a:r>
              <a:rPr lang="id-ID" dirty="0" smtClean="0"/>
              <a:t> DIA BISA MELAWAN ULAR,</a:t>
            </a:r>
            <a:br>
              <a:rPr lang="id-ID" dirty="0" smtClean="0"/>
            </a:br>
            <a:r>
              <a:rPr lang="id-ID" dirty="0" smtClean="0"/>
              <a:t>ANJING HUTAN BAHKAN SERIGALA UNTUK MELINDUNGI </a:t>
            </a:r>
            <a:br>
              <a:rPr lang="id-ID" dirty="0" smtClean="0"/>
            </a:br>
            <a:r>
              <a:rPr lang="id-ID" dirty="0" smtClean="0"/>
              <a:t>DOMBA DAN KAMBING</a:t>
            </a:r>
            <a:endParaRPr lang="id-ID"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srcRect/>
          <a:stretch>
            <a:fillRect/>
          </a:stretch>
        </p:blipFill>
        <p:spPr bwMode="auto">
          <a:xfrm>
            <a:off x="357158" y="357166"/>
            <a:ext cx="8286808" cy="620808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srcRect/>
          <a:stretch>
            <a:fillRect/>
          </a:stretch>
        </p:blipFill>
        <p:spPr bwMode="auto">
          <a:xfrm>
            <a:off x="642910" y="285728"/>
            <a:ext cx="7929618" cy="632783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a:srcRect/>
          <a:stretch>
            <a:fillRect/>
          </a:stretch>
        </p:blipFill>
        <p:spPr bwMode="auto">
          <a:xfrm>
            <a:off x="1357290" y="256433"/>
            <a:ext cx="6786610" cy="63348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srcRect/>
          <a:stretch>
            <a:fillRect/>
          </a:stretch>
        </p:blipFill>
        <p:spPr bwMode="auto">
          <a:xfrm>
            <a:off x="428596" y="285728"/>
            <a:ext cx="8469895" cy="62865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BAGAIMANA CARA KELEDAI</a:t>
            </a:r>
            <a:br>
              <a:rPr lang="id-ID" dirty="0" smtClean="0"/>
            </a:br>
            <a:r>
              <a:rPr lang="id-ID" dirty="0" smtClean="0"/>
              <a:t>MENGALAHKAN SERIGALA ITU..?</a:t>
            </a:r>
            <a:endParaRPr lang="id-ID" dirty="0"/>
          </a:p>
        </p:txBody>
      </p:sp>
      <p:sp>
        <p:nvSpPr>
          <p:cNvPr id="3" name="Content Placeholder 2"/>
          <p:cNvSpPr>
            <a:spLocks noGrp="1"/>
          </p:cNvSpPr>
          <p:nvPr>
            <p:ph idx="1"/>
          </p:nvPr>
        </p:nvSpPr>
        <p:spPr/>
        <p:txBody>
          <a:bodyPr>
            <a:normAutofit/>
          </a:bodyPr>
          <a:lstStyle/>
          <a:p>
            <a:r>
              <a:rPr lang="id-ID" sz="4000" b="1" dirty="0" smtClean="0"/>
              <a:t>KEBERANIAN BERTEMPUR</a:t>
            </a:r>
          </a:p>
          <a:p>
            <a:r>
              <a:rPr lang="id-ID" sz="4000" b="1" dirty="0" smtClean="0"/>
              <a:t>TELINGA YANG MENDENGAR LANGKAH SRIGALA ATAU ANJING HUTAN</a:t>
            </a:r>
          </a:p>
          <a:p>
            <a:r>
              <a:rPr lang="id-ID" sz="4000" b="1" dirty="0" smtClean="0"/>
              <a:t>RINGIKAN KERAS </a:t>
            </a:r>
          </a:p>
          <a:p>
            <a:r>
              <a:rPr lang="id-ID" sz="4000" b="1" dirty="0" smtClean="0"/>
              <a:t>TENDANGAN KERAS</a:t>
            </a:r>
          </a:p>
          <a:p>
            <a:endParaRPr lang="id-ID" sz="4000"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57364"/>
          </a:xfrm>
        </p:spPr>
        <p:txBody>
          <a:bodyPr>
            <a:normAutofit/>
          </a:bodyPr>
          <a:lstStyle/>
          <a:p>
            <a:pPr algn="ctr"/>
            <a:r>
              <a:rPr lang="id-ID" dirty="0" smtClean="0"/>
              <a:t>KAKI BELAKANG </a:t>
            </a:r>
            <a:br>
              <a:rPr lang="id-ID" dirty="0" smtClean="0"/>
            </a:br>
            <a:r>
              <a:rPr lang="id-ID" dirty="0" smtClean="0"/>
              <a:t>MENENDANG DENGAN KERAS</a:t>
            </a:r>
            <a:br>
              <a:rPr lang="id-ID" dirty="0" smtClean="0"/>
            </a:br>
            <a:endParaRPr lang="id-ID" dirty="0"/>
          </a:p>
        </p:txBody>
      </p:sp>
      <p:pic>
        <p:nvPicPr>
          <p:cNvPr id="4" name="Content Placeholder 3"/>
          <p:cNvPicPr>
            <a:picLocks noGrp="1" noChangeAspect="1" noChangeArrowheads="1"/>
          </p:cNvPicPr>
          <p:nvPr>
            <p:ph idx="1"/>
          </p:nvPr>
        </p:nvPicPr>
        <p:blipFill>
          <a:blip r:embed="rId2"/>
          <a:stretch>
            <a:fillRect/>
          </a:stretch>
        </p:blipFill>
        <p:spPr bwMode="auto">
          <a:xfrm>
            <a:off x="857224" y="1571612"/>
            <a:ext cx="7500990" cy="499565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20040"/>
            <a:ext cx="7239000" cy="2251704"/>
          </a:xfrm>
        </p:spPr>
        <p:txBody>
          <a:bodyPr>
            <a:normAutofit fontScale="90000"/>
          </a:bodyPr>
          <a:lstStyle/>
          <a:p>
            <a:r>
              <a:rPr lang="id-ID" dirty="0" smtClean="0"/>
              <a:t>YESUSLAH GEMBALA YANG BAIK.....</a:t>
            </a:r>
            <a:br>
              <a:rPr lang="id-ID" dirty="0" smtClean="0"/>
            </a:br>
            <a:r>
              <a:rPr lang="id-ID" dirty="0" smtClean="0"/>
              <a:t/>
            </a:r>
            <a:br>
              <a:rPr lang="id-ID" dirty="0" smtClean="0"/>
            </a:br>
            <a:r>
              <a:rPr lang="id-ID" dirty="0" smtClean="0"/>
              <a:t>KIBARKAN BENDERA HIJAU</a:t>
            </a:r>
            <a:endParaRPr lang="id-ID" dirty="0"/>
          </a:p>
        </p:txBody>
      </p:sp>
      <p:pic>
        <p:nvPicPr>
          <p:cNvPr id="3" name="Picture 2"/>
          <p:cNvPicPr>
            <a:picLocks noChangeAspect="1" noChangeArrowheads="1"/>
          </p:cNvPicPr>
          <p:nvPr/>
        </p:nvPicPr>
        <p:blipFill>
          <a:blip r:embed="rId2"/>
          <a:srcRect/>
          <a:stretch>
            <a:fillRect/>
          </a:stretch>
        </p:blipFill>
        <p:spPr bwMode="auto">
          <a:xfrm>
            <a:off x="1500166" y="2714620"/>
            <a:ext cx="5143536" cy="3857651"/>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SELAIN MELINDUNGI KITA...</a:t>
            </a:r>
            <a:endParaRPr lang="id-ID" dirty="0"/>
          </a:p>
        </p:txBody>
      </p:sp>
      <p:sp>
        <p:nvSpPr>
          <p:cNvPr id="3" name="Content Placeholder 2"/>
          <p:cNvSpPr>
            <a:spLocks noGrp="1"/>
          </p:cNvSpPr>
          <p:nvPr>
            <p:ph idx="1"/>
          </p:nvPr>
        </p:nvSpPr>
        <p:spPr/>
        <p:txBody>
          <a:bodyPr>
            <a:normAutofit/>
          </a:bodyPr>
          <a:lstStyle/>
          <a:p>
            <a:r>
              <a:rPr lang="id-ID" sz="4000" dirty="0" smtClean="0"/>
              <a:t>YESUS JUGA SANGAT MENGENAL KITA</a:t>
            </a:r>
          </a:p>
          <a:p>
            <a:r>
              <a:rPr lang="id-ID" sz="4000" dirty="0" smtClean="0"/>
              <a:t>DAN MEMPERLAKUKAN KITA DENGAN PAS</a:t>
            </a:r>
          </a:p>
          <a:p>
            <a:r>
              <a:rPr lang="id-ID" sz="4000" dirty="0" smtClean="0"/>
              <a:t>DIA SANGAT MENGASIHI KITA</a:t>
            </a:r>
            <a:endParaRPr lang="id-ID" sz="4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rmAutofit/>
          </a:bodyPr>
          <a:lstStyle/>
          <a:p>
            <a:r>
              <a:rPr lang="id-ID" dirty="0" smtClean="0"/>
              <a:t>KELEDAI HEWAN YANG SUARANYA SANGAT KERAS</a:t>
            </a:r>
            <a:br>
              <a:rPr lang="id-ID" dirty="0" smtClean="0"/>
            </a:br>
            <a:r>
              <a:rPr lang="id-ID" dirty="0" smtClean="0"/>
              <a:t>BISA TERDENGAR SAMPAI 2 MIL</a:t>
            </a:r>
            <a:br>
              <a:rPr lang="id-ID" dirty="0" smtClean="0"/>
            </a:br>
            <a:r>
              <a:rPr lang="id-ID" dirty="0" smtClean="0"/>
              <a:t/>
            </a:r>
            <a:br>
              <a:rPr lang="id-ID" dirty="0" smtClean="0"/>
            </a:br>
            <a:r>
              <a:rPr lang="id-ID" dirty="0" smtClean="0"/>
              <a:t>KALAU IA LAPAR</a:t>
            </a:r>
            <a:br>
              <a:rPr lang="id-ID" dirty="0" smtClean="0"/>
            </a:br>
            <a:r>
              <a:rPr lang="id-ID" dirty="0" smtClean="0"/>
              <a:t>IA AKAN MERINGKIK </a:t>
            </a:r>
            <a:br>
              <a:rPr lang="id-ID" dirty="0" smtClean="0"/>
            </a:br>
            <a:r>
              <a:rPr lang="id-ID" dirty="0" smtClean="0"/>
              <a:t>KERAS-KERAS.</a:t>
            </a:r>
            <a:endParaRPr lang="id-ID"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Noisy Donkeys.avi">
            <a:hlinkClick r:id="" action="ppaction://media"/>
          </p:cNvPr>
          <p:cNvPicPr>
            <a:picLocks noGrp="1" noRot="1" noChangeAspect="1"/>
          </p:cNvPicPr>
          <p:nvPr>
            <p:ph idx="1"/>
            <a:videoFile r:link="rId1"/>
          </p:nvPr>
        </p:nvPicPr>
        <p:blipFill>
          <a:blip r:embed="rId3"/>
          <a:stretch>
            <a:fillRect/>
          </a:stretch>
        </p:blipFill>
        <p:spPr>
          <a:xfrm>
            <a:off x="357158" y="285728"/>
            <a:ext cx="8412218" cy="6309164"/>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00240"/>
          </a:xfrm>
        </p:spPr>
        <p:txBody>
          <a:bodyPr>
            <a:normAutofit/>
          </a:bodyPr>
          <a:lstStyle/>
          <a:p>
            <a:r>
              <a:rPr lang="id-ID" dirty="0" smtClean="0"/>
              <a:t>KELEDAI BINATANG </a:t>
            </a:r>
            <a:br>
              <a:rPr lang="id-ID" dirty="0" smtClean="0"/>
            </a:br>
            <a:r>
              <a:rPr lang="id-ID" dirty="0" smtClean="0"/>
              <a:t>YANG TEPAT WAKTU, </a:t>
            </a:r>
            <a:br>
              <a:rPr lang="id-ID" dirty="0" smtClean="0"/>
            </a:br>
            <a:r>
              <a:rPr lang="id-ID" dirty="0" smtClean="0"/>
              <a:t>SUKA RUTINITAS</a:t>
            </a:r>
            <a:endParaRPr lang="id-ID" dirty="0"/>
          </a:p>
        </p:txBody>
      </p:sp>
      <p:sp>
        <p:nvSpPr>
          <p:cNvPr id="3" name="Content Placeholder 2"/>
          <p:cNvSpPr>
            <a:spLocks noGrp="1"/>
          </p:cNvSpPr>
          <p:nvPr>
            <p:ph idx="1"/>
          </p:nvPr>
        </p:nvSpPr>
        <p:spPr>
          <a:xfrm>
            <a:off x="304800" y="2000240"/>
            <a:ext cx="8686800" cy="4079885"/>
          </a:xfrm>
        </p:spPr>
        <p:txBody>
          <a:bodyPr/>
          <a:lstStyle/>
          <a:p>
            <a:r>
              <a:rPr lang="id-ID" b="1" dirty="0" smtClean="0"/>
              <a:t>JIKA MAKANAN DATANG TERLAMBAT KELEDAI AKAN BERTERIAK KERAS-KERAS</a:t>
            </a:r>
          </a:p>
          <a:p>
            <a:r>
              <a:rPr lang="id-ID" b="1" dirty="0" smtClean="0"/>
              <a:t>JIKA MAKANAN DATANG LEBIH AWAL, KELEDAI JUGA TIDAK MAU MAKAN</a:t>
            </a:r>
          </a:p>
          <a:p>
            <a:r>
              <a:rPr lang="id-ID" b="1" dirty="0" smtClean="0"/>
              <a:t>JIKA PETERNAK DATANG PADA WAKTU YANG TIDAK BIASA, KELEDAI TIDAK MAU DIAJAK BEKERJA SAMA</a:t>
            </a:r>
          </a:p>
          <a:p>
            <a:endParaRPr lang="id-ID"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69072"/>
          </a:xfrm>
        </p:spPr>
        <p:txBody>
          <a:bodyPr>
            <a:normAutofit/>
          </a:bodyPr>
          <a:lstStyle/>
          <a:p>
            <a:r>
              <a:rPr lang="id-ID" dirty="0" smtClean="0"/>
              <a:t>APA YANG YESUS LAKUKAN </a:t>
            </a:r>
            <a:br>
              <a:rPr lang="id-ID" dirty="0" smtClean="0"/>
            </a:br>
            <a:r>
              <a:rPr lang="id-ID" dirty="0" smtClean="0"/>
              <a:t>AGAR SI KELEDAI MAU DIAJAK BEKERJA SAMA...?</a:t>
            </a:r>
            <a:br>
              <a:rPr lang="id-ID" dirty="0" smtClean="0"/>
            </a:br>
            <a:r>
              <a:rPr lang="id-ID" dirty="0" smtClean="0"/>
              <a:t/>
            </a:r>
            <a:br>
              <a:rPr lang="id-ID" dirty="0" smtClean="0"/>
            </a:br>
            <a:r>
              <a:rPr lang="id-ID" dirty="0" smtClean="0"/>
              <a:t>MELEPASKAN KELEDAI ITU </a:t>
            </a:r>
            <a:br>
              <a:rPr lang="id-ID" dirty="0" smtClean="0"/>
            </a:br>
            <a:r>
              <a:rPr lang="id-ID" dirty="0" smtClean="0"/>
              <a:t>PADA SAAT YANG TEPAT</a:t>
            </a:r>
            <a:br>
              <a:rPr lang="id-ID" dirty="0" smtClean="0"/>
            </a:br>
            <a:r>
              <a:rPr lang="id-ID" dirty="0" smtClean="0"/>
              <a:t/>
            </a:r>
            <a:br>
              <a:rPr lang="id-ID" dirty="0" smtClean="0"/>
            </a:br>
            <a:r>
              <a:rPr lang="id-ID" dirty="0" smtClean="0"/>
              <a:t/>
            </a:r>
            <a:br>
              <a:rPr lang="id-ID" dirty="0" smtClean="0"/>
            </a:br>
            <a:endParaRPr lang="id-ID"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74638"/>
            <a:ext cx="8643966" cy="5297502"/>
          </a:xfrm>
        </p:spPr>
        <p:txBody>
          <a:bodyPr>
            <a:normAutofit/>
          </a:bodyPr>
          <a:lstStyle/>
          <a:p>
            <a:r>
              <a:rPr lang="id-ID" sz="4000" dirty="0" smtClean="0"/>
              <a:t>KELEDAI BUTUH TEMAN.</a:t>
            </a:r>
            <a:br>
              <a:rPr lang="id-ID" sz="4000" dirty="0" smtClean="0"/>
            </a:br>
            <a:r>
              <a:rPr lang="id-ID" sz="4000" dirty="0" smtClean="0"/>
              <a:t>TIDAK SEPERTI DOMBA ATAU KAMBING </a:t>
            </a:r>
            <a:br>
              <a:rPr lang="id-ID" sz="4000" dirty="0" smtClean="0"/>
            </a:br>
            <a:r>
              <a:rPr lang="id-ID" sz="4000" dirty="0" smtClean="0"/>
              <a:t>BISA DIPELIHARA SENDIRI</a:t>
            </a:r>
            <a:endParaRPr lang="id-ID" sz="40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id-ID" dirty="0" smtClean="0"/>
              <a:t>MENGAJAK INDUK KELEDAI IKUT</a:t>
            </a:r>
          </a:p>
          <a:p>
            <a:pPr>
              <a:buNone/>
            </a:pPr>
            <a:endParaRPr lang="id-ID" dirty="0"/>
          </a:p>
        </p:txBody>
      </p:sp>
      <p:sp>
        <p:nvSpPr>
          <p:cNvPr id="2" name="Title 1"/>
          <p:cNvSpPr>
            <a:spLocks noGrp="1"/>
          </p:cNvSpPr>
          <p:nvPr>
            <p:ph type="title"/>
          </p:nvPr>
        </p:nvSpPr>
        <p:spPr/>
        <p:txBody>
          <a:bodyPr/>
          <a:lstStyle/>
          <a:p>
            <a:r>
              <a:rPr lang="id-ID" dirty="0" smtClean="0"/>
              <a:t>APA YANG YESUS LAKUKAN...?</a:t>
            </a:r>
            <a:endParaRPr lang="id-ID" dirty="0"/>
          </a:p>
        </p:txBody>
      </p:sp>
      <p:pic>
        <p:nvPicPr>
          <p:cNvPr id="4" name="Picture 2"/>
          <p:cNvPicPr>
            <a:picLocks noChangeAspect="1" noChangeArrowheads="1"/>
          </p:cNvPicPr>
          <p:nvPr/>
        </p:nvPicPr>
        <p:blipFill>
          <a:blip r:embed="rId2"/>
          <a:srcRect/>
          <a:stretch>
            <a:fillRect/>
          </a:stretch>
        </p:blipFill>
        <p:spPr bwMode="auto">
          <a:xfrm>
            <a:off x="4500562" y="2126557"/>
            <a:ext cx="4429156" cy="4731443"/>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2487734"/>
          </a:xfrm>
        </p:spPr>
        <p:txBody>
          <a:bodyPr>
            <a:normAutofit fontScale="90000"/>
          </a:bodyPr>
          <a:lstStyle/>
          <a:p>
            <a:pPr algn="ctr"/>
            <a:r>
              <a:rPr lang="id-ID" dirty="0" smtClean="0"/>
              <a:t>YESUS SANGAT MENGENAL</a:t>
            </a:r>
            <a:br>
              <a:rPr lang="id-ID" dirty="0" smtClean="0"/>
            </a:br>
            <a:r>
              <a:rPr lang="id-ID" dirty="0" smtClean="0"/>
              <a:t>DAN MENGASIHI KITA , </a:t>
            </a:r>
            <a:br>
              <a:rPr lang="id-ID" dirty="0" smtClean="0"/>
            </a:br>
            <a:r>
              <a:rPr lang="id-ID" dirty="0" smtClean="0"/>
              <a:t>DIALAH SAHABAT TERBAIK</a:t>
            </a:r>
            <a:br>
              <a:rPr lang="id-ID" dirty="0" smtClean="0"/>
            </a:br>
            <a:endParaRPr lang="id-ID" dirty="0"/>
          </a:p>
        </p:txBody>
      </p:sp>
      <p:pic>
        <p:nvPicPr>
          <p:cNvPr id="2050" name="Picture 2"/>
          <p:cNvPicPr>
            <a:picLocks noGrp="1" noChangeAspect="1" noChangeArrowheads="1"/>
          </p:cNvPicPr>
          <p:nvPr>
            <p:ph idx="1"/>
          </p:nvPr>
        </p:nvPicPr>
        <p:blipFill>
          <a:blip r:embed="rId2"/>
          <a:srcRect/>
          <a:stretch>
            <a:fillRect/>
          </a:stretch>
        </p:blipFill>
        <p:spPr bwMode="auto">
          <a:xfrm>
            <a:off x="285720" y="2357430"/>
            <a:ext cx="5643602" cy="4232701"/>
          </a:xfrm>
          <a:prstGeom prst="rect">
            <a:avLst/>
          </a:prstGeom>
          <a:noFill/>
          <a:ln w="9525">
            <a:noFill/>
            <a:miter lim="800000"/>
            <a:headEnd/>
            <a:tailEnd/>
          </a:ln>
          <a:effectLst/>
        </p:spPr>
      </p:pic>
      <p:sp>
        <p:nvSpPr>
          <p:cNvPr id="4" name="TextBox 3"/>
          <p:cNvSpPr txBox="1"/>
          <p:nvPr/>
        </p:nvSpPr>
        <p:spPr>
          <a:xfrm>
            <a:off x="5857884" y="2857496"/>
            <a:ext cx="3286116" cy="2554545"/>
          </a:xfrm>
          <a:prstGeom prst="rect">
            <a:avLst/>
          </a:prstGeom>
          <a:noFill/>
        </p:spPr>
        <p:txBody>
          <a:bodyPr wrap="square" rtlCol="0">
            <a:spAutoFit/>
          </a:bodyPr>
          <a:lstStyle/>
          <a:p>
            <a:pPr algn="ctr"/>
            <a:r>
              <a:rPr lang="id-ID" sz="4000" dirty="0" smtClean="0"/>
              <a:t>KIBARKAN BENDERA</a:t>
            </a:r>
          </a:p>
          <a:p>
            <a:pPr algn="ctr"/>
            <a:r>
              <a:rPr lang="id-ID" sz="4000" dirty="0" smtClean="0"/>
              <a:t> MERAH MUDA</a:t>
            </a:r>
            <a:endParaRPr lang="id-ID" sz="4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6345386"/>
          </a:xfrm>
        </p:spPr>
        <p:txBody>
          <a:bodyPr>
            <a:normAutofit/>
          </a:bodyPr>
          <a:lstStyle/>
          <a:p>
            <a:pPr algn="ctr"/>
            <a:r>
              <a:rPr lang="id-ID" dirty="0" smtClean="0"/>
              <a:t>HATI YANG RENDAH HATI</a:t>
            </a:r>
            <a:br>
              <a:rPr lang="id-ID" dirty="0" smtClean="0"/>
            </a:br>
            <a:r>
              <a:rPr lang="id-ID" dirty="0" smtClean="0"/>
              <a:t>MEMBUAT YESUS </a:t>
            </a:r>
            <a:br>
              <a:rPr lang="id-ID" dirty="0" smtClean="0"/>
            </a:br>
            <a:r>
              <a:rPr lang="id-ID" dirty="0" smtClean="0"/>
              <a:t>RELA DISALIBKAN</a:t>
            </a:r>
            <a:br>
              <a:rPr lang="id-ID" dirty="0" smtClean="0"/>
            </a:br>
            <a:r>
              <a:rPr lang="id-ID" dirty="0" smtClean="0"/>
              <a:t/>
            </a:r>
            <a:br>
              <a:rPr lang="id-ID" dirty="0" smtClean="0"/>
            </a:br>
            <a:r>
              <a:rPr lang="id-ID" dirty="0" smtClean="0"/>
              <a:t>MEMIKUL BEBAN DOSA KITA</a:t>
            </a:r>
            <a:endParaRPr lang="id-ID"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Grp="1" noChangeAspect="1" noChangeArrowheads="1"/>
          </p:cNvPicPr>
          <p:nvPr>
            <p:ph idx="1"/>
          </p:nvPr>
        </p:nvPicPr>
        <p:blipFill>
          <a:blip r:embed="rId2"/>
          <a:srcRect/>
          <a:stretch>
            <a:fillRect/>
          </a:stretch>
        </p:blipFill>
        <p:spPr bwMode="auto">
          <a:xfrm>
            <a:off x="1000101" y="196430"/>
            <a:ext cx="6858048" cy="5143536"/>
          </a:xfrm>
          <a:prstGeom prst="rect">
            <a:avLst/>
          </a:prstGeom>
          <a:noFill/>
          <a:ln w="9525">
            <a:noFill/>
            <a:miter lim="800000"/>
            <a:headEnd/>
            <a:tailEnd/>
          </a:ln>
          <a:effectLst/>
        </p:spPr>
      </p:pic>
      <p:sp>
        <p:nvSpPr>
          <p:cNvPr id="5" name="TextBox 4"/>
          <p:cNvSpPr txBox="1"/>
          <p:nvPr/>
        </p:nvSpPr>
        <p:spPr>
          <a:xfrm>
            <a:off x="0" y="3072348"/>
            <a:ext cx="9144000" cy="3785652"/>
          </a:xfrm>
          <a:prstGeom prst="rect">
            <a:avLst/>
          </a:prstGeom>
          <a:noFill/>
        </p:spPr>
        <p:txBody>
          <a:bodyPr wrap="square" rtlCol="0">
            <a:spAutoFit/>
          </a:bodyPr>
          <a:lstStyle/>
          <a:p>
            <a:pPr algn="ctr"/>
            <a:r>
              <a:rPr lang="id-ID" sz="4000" b="1" dirty="0" smtClean="0">
                <a:solidFill>
                  <a:srgbClr val="002060"/>
                </a:solidFill>
              </a:rPr>
              <a:t>PEKERJA KERAS, </a:t>
            </a:r>
          </a:p>
          <a:p>
            <a:pPr algn="ctr"/>
            <a:r>
              <a:rPr lang="id-ID" sz="4000" b="1" dirty="0" smtClean="0">
                <a:solidFill>
                  <a:srgbClr val="002060"/>
                </a:solidFill>
              </a:rPr>
              <a:t>MAU MENGANGKAT BEBAN </a:t>
            </a:r>
          </a:p>
          <a:p>
            <a:pPr algn="ctr"/>
            <a:r>
              <a:rPr lang="id-ID" sz="4000" b="1" dirty="0" smtClean="0">
                <a:solidFill>
                  <a:srgbClr val="002060"/>
                </a:solidFill>
              </a:rPr>
              <a:t>WALAU IA SEBENARNYA BISA MELEMPARKAN BEBAN ITU </a:t>
            </a:r>
          </a:p>
          <a:p>
            <a:pPr algn="ctr"/>
            <a:r>
              <a:rPr lang="id-ID" sz="4000" b="1" dirty="0" smtClean="0">
                <a:solidFill>
                  <a:srgbClr val="002060"/>
                </a:solidFill>
              </a:rPr>
              <a:t>SEPERTI MELEMPARKAN ORANG </a:t>
            </a:r>
          </a:p>
          <a:p>
            <a:pPr algn="ctr"/>
            <a:r>
              <a:rPr lang="id-ID" sz="4000" b="1" dirty="0" smtClean="0">
                <a:solidFill>
                  <a:srgbClr val="002060"/>
                </a:solidFill>
              </a:rPr>
              <a:t>YANG MENAIKINYA</a:t>
            </a:r>
            <a:endParaRPr lang="id-ID" sz="4000" b="1" dirty="0">
              <a:solidFill>
                <a:srgbClr val="00206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a:blip r:embed="rId2"/>
          <a:srcRect/>
          <a:stretch>
            <a:fillRect/>
          </a:stretch>
        </p:blipFill>
        <p:spPr bwMode="auto">
          <a:xfrm>
            <a:off x="428596" y="285727"/>
            <a:ext cx="8423229" cy="5147529"/>
          </a:xfrm>
          <a:prstGeom prst="rect">
            <a:avLst/>
          </a:prstGeom>
          <a:noFill/>
          <a:ln w="9525">
            <a:noFill/>
            <a:miter lim="800000"/>
            <a:headEnd/>
            <a:tailEnd/>
          </a:ln>
          <a:effectLst/>
        </p:spPr>
      </p:pic>
      <p:sp>
        <p:nvSpPr>
          <p:cNvPr id="5" name="TextBox 4"/>
          <p:cNvSpPr txBox="1"/>
          <p:nvPr/>
        </p:nvSpPr>
        <p:spPr>
          <a:xfrm>
            <a:off x="0" y="4786322"/>
            <a:ext cx="9144000" cy="1938992"/>
          </a:xfrm>
          <a:prstGeom prst="rect">
            <a:avLst/>
          </a:prstGeom>
          <a:noFill/>
        </p:spPr>
        <p:txBody>
          <a:bodyPr wrap="square" rtlCol="0">
            <a:spAutoFit/>
          </a:bodyPr>
          <a:lstStyle/>
          <a:p>
            <a:pPr algn="ctr"/>
            <a:r>
              <a:rPr lang="id-ID" sz="4000" dirty="0" smtClean="0"/>
              <a:t>PUNYA TULANG YANG KUAT </a:t>
            </a:r>
          </a:p>
          <a:p>
            <a:pPr algn="ctr"/>
            <a:r>
              <a:rPr lang="id-ID" sz="4000" dirty="0" smtClean="0"/>
              <a:t>UNTUK MENGANGKAT BEBAN BERAT</a:t>
            </a:r>
            <a:endParaRPr lang="id-ID" sz="40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2714644"/>
          </a:xfrm>
        </p:spPr>
        <p:txBody>
          <a:bodyPr>
            <a:normAutofit/>
          </a:bodyPr>
          <a:lstStyle/>
          <a:p>
            <a:pPr algn="ctr"/>
            <a:r>
              <a:rPr lang="id-ID" dirty="0" smtClean="0"/>
              <a:t>TIDAK ADA SATU PUN </a:t>
            </a:r>
            <a:br>
              <a:rPr lang="id-ID" dirty="0" smtClean="0"/>
            </a:br>
            <a:r>
              <a:rPr lang="id-ID" dirty="0" smtClean="0"/>
              <a:t>TULANG YESUS YANG PATAH SAAT DIA DISALIBKAN</a:t>
            </a:r>
            <a:endParaRPr lang="id-ID"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6446" y="357166"/>
            <a:ext cx="3357554" cy="6215106"/>
          </a:xfrm>
        </p:spPr>
        <p:txBody>
          <a:bodyPr>
            <a:normAutofit/>
          </a:bodyPr>
          <a:lstStyle/>
          <a:p>
            <a:r>
              <a:rPr lang="id-ID" sz="4000" dirty="0" smtClean="0"/>
              <a:t>KELEDAI TIDAK MUDAH MENYERAH SAAT </a:t>
            </a:r>
            <a:br>
              <a:rPr lang="id-ID" sz="4000" dirty="0" smtClean="0"/>
            </a:br>
            <a:r>
              <a:rPr lang="id-ID" sz="4000" dirty="0" smtClean="0"/>
              <a:t>HADAPI TANTANGAN</a:t>
            </a:r>
            <a:endParaRPr lang="id-ID" sz="4000" dirty="0"/>
          </a:p>
        </p:txBody>
      </p:sp>
      <p:pic>
        <p:nvPicPr>
          <p:cNvPr id="14339" name="Picture 3"/>
          <p:cNvPicPr>
            <a:picLocks noGrp="1" noChangeAspect="1" noChangeArrowheads="1"/>
          </p:cNvPicPr>
          <p:nvPr>
            <p:ph idx="1"/>
          </p:nvPr>
        </p:nvPicPr>
        <p:blipFill>
          <a:blip r:embed="rId2"/>
          <a:srcRect/>
          <a:stretch>
            <a:fillRect/>
          </a:stretch>
        </p:blipFill>
        <p:spPr bwMode="auto">
          <a:xfrm>
            <a:off x="214283" y="857232"/>
            <a:ext cx="5557028" cy="57404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3981448" cy="5615006"/>
          </a:xfrm>
        </p:spPr>
        <p:txBody>
          <a:bodyPr>
            <a:normAutofit/>
          </a:bodyPr>
          <a:lstStyle/>
          <a:p>
            <a:r>
              <a:rPr lang="id-ID" dirty="0" smtClean="0"/>
              <a:t>YESUS </a:t>
            </a:r>
            <a:br>
              <a:rPr lang="id-ID" dirty="0" smtClean="0"/>
            </a:br>
            <a:r>
              <a:rPr lang="id-ID" dirty="0" smtClean="0"/>
              <a:t>TIDAK MAU MENYERAH </a:t>
            </a:r>
            <a:br>
              <a:rPr lang="id-ID" dirty="0" smtClean="0"/>
            </a:br>
            <a:r>
              <a:rPr lang="id-ID" dirty="0" smtClean="0"/>
              <a:t>SAAT MENGHADAPI TANTANGAN </a:t>
            </a:r>
            <a:endParaRPr lang="id-ID" dirty="0"/>
          </a:p>
        </p:txBody>
      </p:sp>
      <p:pic>
        <p:nvPicPr>
          <p:cNvPr id="3074" name="Picture 2"/>
          <p:cNvPicPr>
            <a:picLocks noGrp="1" noChangeAspect="1" noChangeArrowheads="1"/>
          </p:cNvPicPr>
          <p:nvPr>
            <p:ph idx="1"/>
          </p:nvPr>
        </p:nvPicPr>
        <p:blipFill>
          <a:blip r:embed="rId2"/>
          <a:srcRect/>
          <a:stretch>
            <a:fillRect/>
          </a:stretch>
        </p:blipFill>
        <p:spPr bwMode="auto">
          <a:xfrm>
            <a:off x="4143372" y="214290"/>
            <a:ext cx="4714908" cy="6449995"/>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Kisah Keledai Dalam Sumur"/>
          <p:cNvPicPr>
            <a:picLocks noGrp="1" noChangeAspect="1" noChangeArrowheads="1"/>
          </p:cNvPicPr>
          <p:nvPr>
            <p:ph idx="1"/>
          </p:nvPr>
        </p:nvPicPr>
        <p:blipFill>
          <a:blip r:embed="rId2"/>
          <a:srcRect/>
          <a:stretch>
            <a:fillRect/>
          </a:stretch>
        </p:blipFill>
        <p:spPr bwMode="auto">
          <a:xfrm>
            <a:off x="214282" y="214290"/>
            <a:ext cx="6429420" cy="64294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285860"/>
            <a:ext cx="9144000" cy="4286280"/>
          </a:xfrm>
        </p:spPr>
        <p:txBody>
          <a:bodyPr>
            <a:normAutofit/>
          </a:bodyPr>
          <a:lstStyle/>
          <a:p>
            <a:pPr algn="ctr"/>
            <a:r>
              <a:rPr lang="id-ID" dirty="0" smtClean="0"/>
              <a:t>YESUS MENGAMPUNI </a:t>
            </a:r>
            <a:br>
              <a:rPr lang="id-ID" dirty="0" smtClean="0"/>
            </a:br>
            <a:r>
              <a:rPr lang="id-ID" dirty="0" smtClean="0"/>
              <a:t>YANG MENCELA DAN MENCACI BAHKAN YANG MENYALIBKANNYA</a:t>
            </a:r>
            <a:br>
              <a:rPr lang="id-ID" dirty="0" smtClean="0"/>
            </a:br>
            <a:r>
              <a:rPr lang="id-ID" dirty="0" smtClean="0"/>
              <a:t/>
            </a:r>
            <a:br>
              <a:rPr lang="id-ID" dirty="0" smtClean="0"/>
            </a:br>
            <a:r>
              <a:rPr lang="id-ID" dirty="0" smtClean="0"/>
              <a:t>KASIH YANG MULIA</a:t>
            </a:r>
            <a:br>
              <a:rPr lang="id-ID" dirty="0" smtClean="0"/>
            </a:br>
            <a:r>
              <a:rPr lang="id-ID" dirty="0" smtClean="0"/>
              <a:t>KIBARKAN BENDERA KUNING</a:t>
            </a:r>
            <a:endParaRPr lang="id-ID"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429396"/>
          </a:xfrm>
        </p:spPr>
        <p:txBody>
          <a:bodyPr>
            <a:normAutofit/>
          </a:bodyPr>
          <a:lstStyle/>
          <a:p>
            <a:pPr algn="ctr"/>
            <a:r>
              <a:rPr lang="id-ID" dirty="0" smtClean="0">
                <a:solidFill>
                  <a:srgbClr val="7030A0"/>
                </a:solidFill>
              </a:rPr>
              <a:t>YESUS SANG RAJA </a:t>
            </a:r>
            <a:br>
              <a:rPr lang="id-ID" dirty="0" smtClean="0">
                <a:solidFill>
                  <a:srgbClr val="7030A0"/>
                </a:solidFill>
              </a:rPr>
            </a:br>
            <a:r>
              <a:rPr lang="id-ID" dirty="0" smtClean="0">
                <a:solidFill>
                  <a:srgbClr val="7030A0"/>
                </a:solidFill>
              </a:rPr>
              <a:t>YANG LEMAH LEMBUT </a:t>
            </a:r>
            <a:br>
              <a:rPr lang="id-ID" dirty="0" smtClean="0">
                <a:solidFill>
                  <a:srgbClr val="7030A0"/>
                </a:solidFill>
              </a:rPr>
            </a:br>
            <a:r>
              <a:rPr lang="id-ID" dirty="0" smtClean="0">
                <a:solidFill>
                  <a:srgbClr val="00B0F0"/>
                </a:solidFill>
              </a:rPr>
              <a:t> YESUS SANG RAJA DAMAI YANG MEMBERI RASA DAMAI </a:t>
            </a:r>
            <a:br>
              <a:rPr lang="id-ID" dirty="0" smtClean="0">
                <a:solidFill>
                  <a:srgbClr val="00B0F0"/>
                </a:solidFill>
              </a:rPr>
            </a:br>
            <a:r>
              <a:rPr lang="id-ID" dirty="0" smtClean="0">
                <a:solidFill>
                  <a:srgbClr val="00B0F0"/>
                </a:solidFill>
              </a:rPr>
              <a:t>DI HATI KITA </a:t>
            </a:r>
            <a:br>
              <a:rPr lang="id-ID" dirty="0" smtClean="0">
                <a:solidFill>
                  <a:srgbClr val="00B0F0"/>
                </a:solidFill>
              </a:rPr>
            </a:br>
            <a:r>
              <a:rPr lang="id-ID" dirty="0" smtClean="0">
                <a:solidFill>
                  <a:schemeClr val="accent6">
                    <a:lumMod val="75000"/>
                  </a:schemeClr>
                </a:solidFill>
              </a:rPr>
              <a:t>YESUS SANG GEMBALA AGUNG </a:t>
            </a:r>
            <a:br>
              <a:rPr lang="id-ID" dirty="0" smtClean="0">
                <a:solidFill>
                  <a:schemeClr val="accent6">
                    <a:lumMod val="75000"/>
                  </a:schemeClr>
                </a:solidFill>
              </a:rPr>
            </a:br>
            <a:r>
              <a:rPr lang="id-ID" dirty="0" smtClean="0">
                <a:solidFill>
                  <a:srgbClr val="92D050"/>
                </a:solidFill>
              </a:rPr>
              <a:t>YESUS SAHABAT TERBAIK</a:t>
            </a:r>
            <a:br>
              <a:rPr lang="id-ID" dirty="0" smtClean="0">
                <a:solidFill>
                  <a:srgbClr val="92D050"/>
                </a:solidFill>
              </a:rPr>
            </a:br>
            <a:r>
              <a:rPr lang="id-ID" dirty="0" smtClean="0">
                <a:solidFill>
                  <a:srgbClr val="92D050"/>
                </a:solidFill>
              </a:rPr>
              <a:t>MENGENAL KITA DAN </a:t>
            </a:r>
            <a:br>
              <a:rPr lang="id-ID" dirty="0" smtClean="0">
                <a:solidFill>
                  <a:srgbClr val="92D050"/>
                </a:solidFill>
              </a:rPr>
            </a:br>
            <a:r>
              <a:rPr lang="id-ID" dirty="0" smtClean="0">
                <a:solidFill>
                  <a:srgbClr val="92D050"/>
                </a:solidFill>
              </a:rPr>
              <a:t>TAHU CARA </a:t>
            </a:r>
            <a:br>
              <a:rPr lang="id-ID" dirty="0" smtClean="0">
                <a:solidFill>
                  <a:srgbClr val="92D050"/>
                </a:solidFill>
              </a:rPr>
            </a:br>
            <a:r>
              <a:rPr lang="id-ID" dirty="0" smtClean="0">
                <a:solidFill>
                  <a:srgbClr val="92D050"/>
                </a:solidFill>
              </a:rPr>
              <a:t>MEMPERLAKUKAN KITA</a:t>
            </a:r>
            <a:endParaRPr lang="id-ID" dirty="0">
              <a:solidFill>
                <a:schemeClr val="accent6">
                  <a:lumMod val="75000"/>
                </a:schemeClr>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6357958"/>
          </a:xfrm>
        </p:spPr>
        <p:txBody>
          <a:bodyPr>
            <a:normAutofit fontScale="90000"/>
          </a:bodyPr>
          <a:lstStyle/>
          <a:p>
            <a:r>
              <a:rPr lang="id-ID" dirty="0" smtClean="0"/>
              <a:t>DIA MAU MEMIKUL BEBAN DOSA KITA DI KAYU SALIB</a:t>
            </a:r>
            <a:br>
              <a:rPr lang="id-ID" dirty="0" smtClean="0"/>
            </a:br>
            <a:r>
              <a:rPr lang="id-ID" dirty="0" smtClean="0"/>
              <a:t/>
            </a:r>
            <a:br>
              <a:rPr lang="id-ID" dirty="0" smtClean="0"/>
            </a:br>
            <a:r>
              <a:rPr lang="id-ID" dirty="0" smtClean="0"/>
              <a:t>KIBARKAN BENDERA MERAH</a:t>
            </a:r>
            <a:br>
              <a:rPr lang="id-ID" dirty="0" smtClean="0"/>
            </a:br>
            <a:r>
              <a:rPr lang="id-ID" dirty="0" smtClean="0"/>
              <a:t/>
            </a:r>
            <a:br>
              <a:rPr lang="id-ID" dirty="0" smtClean="0"/>
            </a:br>
            <a:r>
              <a:rPr lang="id-ID" dirty="0" smtClean="0"/>
              <a:t>AGAR HATI KITA YANG LIAR DAPAT DILEMBUTKAN SEPERTI HATI TUHAN YESUS</a:t>
            </a:r>
            <a:br>
              <a:rPr lang="id-ID" dirty="0" smtClean="0"/>
            </a:br>
            <a:r>
              <a:rPr lang="id-ID" dirty="0" smtClean="0"/>
              <a:t/>
            </a:r>
            <a:br>
              <a:rPr lang="id-ID" dirty="0" smtClean="0"/>
            </a:br>
            <a:r>
              <a:rPr lang="id-ID" dirty="0" smtClean="0"/>
              <a:t>KIBARKAN BENDERA PUTIH</a:t>
            </a:r>
            <a:br>
              <a:rPr lang="id-ID" dirty="0" smtClean="0"/>
            </a:br>
            <a:r>
              <a:rPr lang="id-ID" dirty="0" smtClean="0"/>
              <a:t/>
            </a:r>
            <a:br>
              <a:rPr lang="id-ID" dirty="0" smtClean="0"/>
            </a:br>
            <a:endParaRPr lang="id-ID"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29132"/>
            <a:ext cx="9144000" cy="2428868"/>
          </a:xfrm>
        </p:spPr>
        <p:txBody>
          <a:bodyPr>
            <a:normAutofit/>
          </a:bodyPr>
          <a:lstStyle/>
          <a:p>
            <a:pPr algn="ctr"/>
            <a:r>
              <a:rPr lang="id-ID" dirty="0" smtClean="0"/>
              <a:t>MAUKAH KITA MEMBERI HATI KITA </a:t>
            </a:r>
            <a:br>
              <a:rPr lang="id-ID" dirty="0" smtClean="0"/>
            </a:br>
            <a:r>
              <a:rPr lang="id-ID" dirty="0" smtClean="0"/>
              <a:t>YANG LIAR INI </a:t>
            </a:r>
            <a:br>
              <a:rPr lang="id-ID" dirty="0" smtClean="0"/>
            </a:br>
            <a:r>
              <a:rPr lang="id-ID" dirty="0" smtClean="0"/>
              <a:t>DIJINAKKAN </a:t>
            </a:r>
            <a:br>
              <a:rPr lang="id-ID" dirty="0" smtClean="0"/>
            </a:br>
            <a:r>
              <a:rPr lang="id-ID" dirty="0" smtClean="0"/>
              <a:t>OLEH TUHAN...?</a:t>
            </a:r>
            <a:endParaRPr lang="id-ID" dirty="0"/>
          </a:p>
        </p:txBody>
      </p:sp>
      <p:pic>
        <p:nvPicPr>
          <p:cNvPr id="5122" name="Picture 2"/>
          <p:cNvPicPr>
            <a:picLocks noChangeAspect="1" noChangeArrowheads="1"/>
          </p:cNvPicPr>
          <p:nvPr/>
        </p:nvPicPr>
        <p:blipFill>
          <a:blip r:embed="rId2"/>
          <a:srcRect/>
          <a:stretch>
            <a:fillRect/>
          </a:stretch>
        </p:blipFill>
        <p:spPr bwMode="auto">
          <a:xfrm>
            <a:off x="1071538" y="214290"/>
            <a:ext cx="6096000" cy="4343400"/>
          </a:xfrm>
          <a:prstGeom prst="rect">
            <a:avLst/>
          </a:prstGeom>
          <a:noFill/>
          <a:ln w="9525">
            <a:noFill/>
            <a:miter lim="800000"/>
            <a:headEnd/>
            <a:tailEnd/>
          </a:ln>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829048" cy="3725866"/>
          </a:xfrm>
        </p:spPr>
        <p:txBody>
          <a:bodyPr>
            <a:normAutofit/>
          </a:bodyPr>
          <a:lstStyle/>
          <a:p>
            <a:r>
              <a:rPr lang="id-ID" dirty="0" smtClean="0"/>
              <a:t>HATI YANG SUDAH DIJINAKKAN..</a:t>
            </a:r>
            <a:endParaRPr lang="id-ID" dirty="0"/>
          </a:p>
        </p:txBody>
      </p:sp>
      <p:sp>
        <p:nvSpPr>
          <p:cNvPr id="3" name="Content Placeholder 2"/>
          <p:cNvSpPr>
            <a:spLocks noGrp="1"/>
          </p:cNvSpPr>
          <p:nvPr>
            <p:ph idx="1"/>
          </p:nvPr>
        </p:nvSpPr>
        <p:spPr>
          <a:xfrm>
            <a:off x="0" y="5286388"/>
            <a:ext cx="8929718" cy="1571612"/>
          </a:xfrm>
        </p:spPr>
        <p:txBody>
          <a:bodyPr>
            <a:normAutofit/>
          </a:bodyPr>
          <a:lstStyle/>
          <a:p>
            <a:pPr algn="ctr">
              <a:buNone/>
            </a:pPr>
            <a:r>
              <a:rPr lang="id-ID" dirty="0" smtClean="0"/>
              <a:t>AKAN JADI SEPERTI KELEDAI </a:t>
            </a:r>
          </a:p>
          <a:p>
            <a:pPr algn="ctr">
              <a:buNone/>
            </a:pPr>
            <a:r>
              <a:rPr lang="id-ID" dirty="0" smtClean="0"/>
              <a:t>YANG SUKA MEMUJI TUHAN</a:t>
            </a:r>
            <a:endParaRPr lang="id-ID" dirty="0"/>
          </a:p>
        </p:txBody>
      </p:sp>
      <p:pic>
        <p:nvPicPr>
          <p:cNvPr id="6146" name="Picture 2"/>
          <p:cNvPicPr>
            <a:picLocks noChangeAspect="1" noChangeArrowheads="1"/>
          </p:cNvPicPr>
          <p:nvPr/>
        </p:nvPicPr>
        <p:blipFill>
          <a:blip r:embed="rId2"/>
          <a:srcRect/>
          <a:stretch>
            <a:fillRect/>
          </a:stretch>
        </p:blipFill>
        <p:spPr bwMode="auto">
          <a:xfrm>
            <a:off x="4429124" y="285728"/>
            <a:ext cx="4231907" cy="4786322"/>
          </a:xfrm>
          <a:prstGeom prst="rect">
            <a:avLst/>
          </a:prstGeom>
          <a:noFill/>
          <a:ln w="9525">
            <a:noFill/>
            <a:miter lim="800000"/>
            <a:headEnd/>
            <a:tailEnd/>
          </a:ln>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UNNY Donkey Sings Along with Violin.avi">
            <a:hlinkClick r:id="" action="ppaction://media"/>
          </p:cNvPr>
          <p:cNvPicPr>
            <a:picLocks noGrp="1" noRot="1" noChangeAspect="1"/>
          </p:cNvPicPr>
          <p:nvPr>
            <p:ph idx="1"/>
            <a:videoFile r:link="rId1"/>
          </p:nvPr>
        </p:nvPicPr>
        <p:blipFill>
          <a:blip r:embed="rId3"/>
          <a:stretch>
            <a:fillRect/>
          </a:stretch>
        </p:blipFill>
        <p:spPr>
          <a:xfrm>
            <a:off x="214282" y="214290"/>
            <a:ext cx="8643998" cy="648299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rumpet and Donkey (Original).avi">
            <a:hlinkClick r:id="" action="ppaction://media"/>
          </p:cNvPr>
          <p:cNvPicPr>
            <a:picLocks noGrp="1" noRot="1" noChangeAspect="1"/>
          </p:cNvPicPr>
          <p:nvPr>
            <p:ph idx="1"/>
            <a:videoFile r:link="rId1"/>
          </p:nvPr>
        </p:nvPicPr>
        <p:blipFill>
          <a:blip r:embed="rId3"/>
          <a:stretch>
            <a:fillRect/>
          </a:stretch>
        </p:blipFill>
        <p:spPr>
          <a:xfrm>
            <a:off x="220630" y="214290"/>
            <a:ext cx="8566212" cy="642466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0694" y="274638"/>
            <a:ext cx="3643306" cy="6226196"/>
          </a:xfrm>
        </p:spPr>
        <p:txBody>
          <a:bodyPr>
            <a:normAutofit/>
          </a:bodyPr>
          <a:lstStyle/>
          <a:p>
            <a:r>
              <a:rPr lang="id-ID" sz="4800" dirty="0" smtClean="0"/>
              <a:t>YESUS TELAH BANGKIT </a:t>
            </a:r>
            <a:br>
              <a:rPr lang="id-ID" sz="4800" dirty="0" smtClean="0"/>
            </a:br>
            <a:r>
              <a:rPr lang="id-ID" sz="4800" dirty="0" smtClean="0"/>
              <a:t>DAN </a:t>
            </a:r>
            <a:br>
              <a:rPr lang="id-ID" sz="4800" dirty="0" smtClean="0"/>
            </a:br>
            <a:r>
              <a:rPr lang="id-ID" sz="4800" dirty="0" smtClean="0"/>
              <a:t>NAIK KE SORGA</a:t>
            </a:r>
            <a:endParaRPr lang="id-ID" sz="4800" dirty="0"/>
          </a:p>
        </p:txBody>
      </p:sp>
      <p:pic>
        <p:nvPicPr>
          <p:cNvPr id="6146" name="Picture 2"/>
          <p:cNvPicPr>
            <a:picLocks noGrp="1" noChangeAspect="1" noChangeArrowheads="1"/>
          </p:cNvPicPr>
          <p:nvPr>
            <p:ph idx="1"/>
          </p:nvPr>
        </p:nvPicPr>
        <p:blipFill>
          <a:blip r:embed="rId2"/>
          <a:srcRect/>
          <a:stretch>
            <a:fillRect/>
          </a:stretch>
        </p:blipFill>
        <p:spPr bwMode="auto">
          <a:xfrm>
            <a:off x="357158" y="214290"/>
            <a:ext cx="4784363" cy="6357958"/>
          </a:xfrm>
          <a:prstGeom prst="rect">
            <a:avLst/>
          </a:prstGeom>
          <a:noFill/>
          <a:ln w="9525">
            <a:noFill/>
            <a:miter lim="800000"/>
            <a:headEnd/>
            <a:tailEnd/>
          </a:ln>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500306"/>
          </a:xfrm>
        </p:spPr>
        <p:txBody>
          <a:bodyPr>
            <a:noAutofit/>
          </a:bodyPr>
          <a:lstStyle/>
          <a:p>
            <a:r>
              <a:rPr lang="id-ID" sz="4000" dirty="0" smtClean="0"/>
              <a:t>KELAK YESUS AKAN DATANG LAGI </a:t>
            </a:r>
            <a:br>
              <a:rPr lang="id-ID" sz="4000" dirty="0" smtClean="0"/>
            </a:br>
            <a:r>
              <a:rPr lang="id-ID" sz="4000" dirty="0" smtClean="0"/>
              <a:t>TIDAK NAIK KELEDAI LAGI SEBAGAI JURUSLAMAT DUNIA, TETAPI </a:t>
            </a:r>
            <a:br>
              <a:rPr lang="id-ID" sz="4000" dirty="0" smtClean="0"/>
            </a:br>
            <a:r>
              <a:rPr lang="id-ID" sz="4000" dirty="0" smtClean="0"/>
              <a:t>SEBAGAI HAKIM,IA NAIK KUDA PUTIH</a:t>
            </a:r>
            <a:endParaRPr lang="id-ID" sz="4000" dirty="0"/>
          </a:p>
        </p:txBody>
      </p:sp>
      <p:pic>
        <p:nvPicPr>
          <p:cNvPr id="4" name="Picture 2"/>
          <p:cNvPicPr>
            <a:picLocks noGrp="1" noChangeAspect="1" noChangeArrowheads="1"/>
          </p:cNvPicPr>
          <p:nvPr>
            <p:ph idx="1"/>
          </p:nvPr>
        </p:nvPicPr>
        <p:blipFill>
          <a:blip r:embed="rId2"/>
          <a:srcRect/>
          <a:stretch>
            <a:fillRect/>
          </a:stretch>
        </p:blipFill>
        <p:spPr bwMode="auto">
          <a:xfrm>
            <a:off x="214282" y="2445297"/>
            <a:ext cx="8572560" cy="4188865"/>
          </a:xfrm>
          <a:prstGeom prst="rect">
            <a:avLst/>
          </a:prstGeom>
          <a:noFill/>
          <a:ln w="9525">
            <a:noFill/>
            <a:miter lim="800000"/>
            <a:headEnd/>
            <a:tailEnd/>
          </a:ln>
          <a:effec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654164"/>
          </a:xfrm>
        </p:spPr>
        <p:txBody>
          <a:bodyPr>
            <a:normAutofit fontScale="90000"/>
          </a:bodyPr>
          <a:lstStyle/>
          <a:p>
            <a:pPr algn="r"/>
            <a:r>
              <a:rPr lang="id-ID" dirty="0" smtClean="0"/>
              <a:t>MAUKAH KALIAN HIDUP MENYENANGKAN HATI TUHAN...? MEMULIAKAN NAMA TUHAN...?</a:t>
            </a:r>
            <a:endParaRPr lang="id-ID" dirty="0"/>
          </a:p>
        </p:txBody>
      </p:sp>
      <p:sp>
        <p:nvSpPr>
          <p:cNvPr id="3" name="Content Placeholder 2"/>
          <p:cNvSpPr>
            <a:spLocks noGrp="1"/>
          </p:cNvSpPr>
          <p:nvPr>
            <p:ph idx="1"/>
          </p:nvPr>
        </p:nvSpPr>
        <p:spPr>
          <a:xfrm>
            <a:off x="0" y="3214685"/>
            <a:ext cx="3929058" cy="3286149"/>
          </a:xfrm>
        </p:spPr>
        <p:txBody>
          <a:bodyPr>
            <a:normAutofit/>
          </a:bodyPr>
          <a:lstStyle/>
          <a:p>
            <a:pPr algn="ctr">
              <a:buNone/>
            </a:pPr>
            <a:r>
              <a:rPr lang="id-ID" sz="3600" b="1" dirty="0" smtClean="0"/>
              <a:t>UNTUK MENYAMBUT KEDATANGAN-NYA KEDUA KALI...?</a:t>
            </a:r>
            <a:endParaRPr lang="id-ID" sz="3600" b="1" dirty="0"/>
          </a:p>
        </p:txBody>
      </p:sp>
      <p:pic>
        <p:nvPicPr>
          <p:cNvPr id="7170" name="Picture 2"/>
          <p:cNvPicPr>
            <a:picLocks noChangeAspect="1" noChangeArrowheads="1"/>
          </p:cNvPicPr>
          <p:nvPr/>
        </p:nvPicPr>
        <p:blipFill>
          <a:blip r:embed="rId2"/>
          <a:srcRect/>
          <a:stretch>
            <a:fillRect/>
          </a:stretch>
        </p:blipFill>
        <p:spPr bwMode="auto">
          <a:xfrm>
            <a:off x="3929058" y="2857496"/>
            <a:ext cx="5035818" cy="3643338"/>
          </a:xfrm>
          <a:prstGeom prst="rect">
            <a:avLst/>
          </a:prstGeom>
          <a:noFill/>
          <a:ln w="9525">
            <a:noFill/>
            <a:miter lim="800000"/>
            <a:headEnd/>
            <a:tailEnd/>
          </a:ln>
          <a:effectLst/>
        </p:spPr>
      </p:pic>
    </p:spTree>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_rels/theme5.xml.rels><?xml version="1.0" encoding="UTF-8" standalone="yes"?>
<Relationships xmlns="http://schemas.openxmlformats.org/package/2006/relationships"><Relationship Id="rId1" Type="http://schemas.openxmlformats.org/officeDocument/2006/relationships/image" Target="../media/image6.jpeg"/></Relationships>
</file>

<file path=ppt/theme/_rels/theme7.xml.rels><?xml version="1.0" encoding="UTF-8" standalone="yes"?>
<Relationships xmlns="http://schemas.openxmlformats.org/package/2006/relationships"><Relationship Id="rId1" Type="http://schemas.openxmlformats.org/officeDocument/2006/relationships/image" Target="../media/image7.jpeg"/></Relationships>
</file>

<file path=ppt/theme/_rels/theme8.xml.rels><?xml version="1.0" encoding="UTF-8" standalone="yes"?>
<Relationships xmlns="http://schemas.openxmlformats.org/package/2006/relationships"><Relationship Id="rId1" Type="http://schemas.openxmlformats.org/officeDocument/2006/relationships/image" Target="../media/image7.jpeg"/></Relationships>
</file>

<file path=ppt/theme/_rels/theme9.xml.rels><?xml version="1.0" encoding="UTF-8" standalone="yes"?>
<Relationships xmlns="http://schemas.openxmlformats.org/package/2006/relationships"><Relationship Id="rId1" Type="http://schemas.openxmlformats.org/officeDocument/2006/relationships/image" Target="../media/image8.jpeg"/></Relationships>
</file>

<file path=ppt/theme/_rels/theme10.xml.rels><?xml version="1.0" encoding="UTF-8" standalone="yes"?>
<Relationships xmlns="http://schemas.openxmlformats.org/package/2006/relationships"><Relationship Id="rId1" Type="http://schemas.openxmlformats.org/officeDocument/2006/relationships/image" Target="../media/image9.jpeg"/></Relationships>
</file>

<file path=ppt/theme/_rels/theme11.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Flow">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Trek">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5.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6.xml><?xml version="1.0" encoding="utf-8"?>
<a:theme xmlns:a="http://schemas.openxmlformats.org/drawingml/2006/main" name="Technic">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7.xml><?xml version="1.0" encoding="utf-8"?>
<a:theme xmlns:a="http://schemas.openxmlformats.org/drawingml/2006/main" name="Opulent">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8.xml><?xml version="1.0" encoding="utf-8"?>
<a:theme xmlns:a="http://schemas.openxmlformats.org/drawingml/2006/main" name="1_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9.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10.xml><?xml version="1.0" encoding="utf-8"?>
<a:theme xmlns:a="http://schemas.openxmlformats.org/drawingml/2006/main" name="Modul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11.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1095</TotalTime>
  <Words>558</Words>
  <Application>Microsoft Office PowerPoint</Application>
  <PresentationFormat>On-screen Show (4:3)</PresentationFormat>
  <Paragraphs>118</Paragraphs>
  <Slides>73</Slides>
  <Notes>0</Notes>
  <HiddenSlides>0</HiddenSlides>
  <MMClips>7</MMClips>
  <ScaleCrop>false</ScaleCrop>
  <HeadingPairs>
    <vt:vector size="4" baseType="variant">
      <vt:variant>
        <vt:lpstr>Theme</vt:lpstr>
      </vt:variant>
      <vt:variant>
        <vt:i4>11</vt:i4>
      </vt:variant>
      <vt:variant>
        <vt:lpstr>Slide Titles</vt:lpstr>
      </vt:variant>
      <vt:variant>
        <vt:i4>73</vt:i4>
      </vt:variant>
    </vt:vector>
  </HeadingPairs>
  <TitlesOfParts>
    <vt:vector size="84" baseType="lpstr">
      <vt:lpstr>Office Theme</vt:lpstr>
      <vt:lpstr>Paper</vt:lpstr>
      <vt:lpstr>Flow</vt:lpstr>
      <vt:lpstr>Trek</vt:lpstr>
      <vt:lpstr>Concourse</vt:lpstr>
      <vt:lpstr>Technic</vt:lpstr>
      <vt:lpstr>Opulent</vt:lpstr>
      <vt:lpstr>1_Opulent</vt:lpstr>
      <vt:lpstr>Apex</vt:lpstr>
      <vt:lpstr>Module</vt:lpstr>
      <vt:lpstr>1_Flow</vt:lpstr>
      <vt:lpstr>EVERLASTING LOVE</vt:lpstr>
      <vt:lpstr>KELEDAI YANG DINAIKI YESUS KELEDAI BEBAN MUDA YANG BELUM PERNAH DINAIKI</vt:lpstr>
      <vt:lpstr>MENGAPA TIDAK NAIK KUDA SAJA?</vt:lpstr>
      <vt:lpstr>BUKANKAH KUDA ITU HEBAT...? PERKASA DALAM PEPERANGAN...? </vt:lpstr>
      <vt:lpstr>YESUS DATANG BUKAN SEBAGAI TENTARA YANG MEMIMPIN PEPERANGAN MELAWAN ROMAWI</vt:lpstr>
      <vt:lpstr>YESUS DATANG  SEBAGAI RAJA  YANG LEMAH LEMBUT &amp; RENDAH HATI</vt:lpstr>
      <vt:lpstr>MATIUS 11:28-29</vt:lpstr>
      <vt:lpstr>KALAU KUDA ITU PERKASA DALAM PEPERANGAN, KALAU KELEDAI.......?</vt:lpstr>
      <vt:lpstr>KELEDAI ADALAH HEWAN YANG LUCU, RAMAH DAN MENYENANGKAN</vt:lpstr>
      <vt:lpstr>Slide 10</vt:lpstr>
      <vt:lpstr>YESUS RAJA  YANG SANGAT LEMAH LEMBUT  TANPA KELEMAH-LEMBUTAN  TAK MUNGKIN YESUS BISA MENAKLUKKAN KELEDAI  YANG BELUM PERNAH DINAIKI/ DITUNGGANGI</vt:lpstr>
      <vt:lpstr>MENGAPA....?</vt:lpstr>
      <vt:lpstr>KELEDAI BERSIKAP ANGKUH  TERHADAP ORANG ASING  UNTUK MENAKLUKKAN KELEDAI PENTING BERSIKAP BAIK SAAT PERTAMA BERTEMU  KELEDAI MEMILIKI INGATAN YANG TAJAM TENTANG PERLAKUAN ORANG TERHADAPNYA</vt:lpstr>
      <vt:lpstr>Slide 14</vt:lpstr>
      <vt:lpstr> KELEDAI JUGA PEKA TERHADAP NADA BICARA SESEORANG  PEKA TERHADAP SENTUHAN  KALAU DIKASARI  DIA AKAN MELAWAN  MELEMPARKAN ORANG YANG MENAIKINYA</vt:lpstr>
      <vt:lpstr>Slide 16</vt:lpstr>
      <vt:lpstr>KELEDAI ITU SANGAT PEKA</vt:lpstr>
      <vt:lpstr>Slide 18</vt:lpstr>
      <vt:lpstr>BAGAIMANA CARA  YESUS MENJINAKKAN KELEDAI  ITU...?</vt:lpstr>
      <vt:lpstr>APA YANG YESUS LAKUKAN....?</vt:lpstr>
      <vt:lpstr>Slide 21</vt:lpstr>
      <vt:lpstr>HABITAT ASLINYA ADALAH PADANG BELANTARA.... ITULAH SEBABNYA...</vt:lpstr>
      <vt:lpstr>KELEDAI TIDAK MENYUKAI KERAMAIAN KOTA MAKIN DITERIAKI IA MAKIN LIAR</vt:lpstr>
      <vt:lpstr>TERKADANG HATI KITA ... JUGA BISA LIAR SEPERTI KELEDAI</vt:lpstr>
      <vt:lpstr>KIBARKAN BENDERA HITAM</vt:lpstr>
      <vt:lpstr>YESUS DISALIBKAN UNTUK MENJINAKKAN HIDUP KITA  YANG LIAR OLEH DOSA</vt:lpstr>
      <vt:lpstr>LALU BAGAIMANA CARA YESUS MENJINAKKAN KELEDAI  DI TENGAH KERAMAIAN KOTA...?</vt:lpstr>
      <vt:lpstr>APA YANG YESUS LAKUKAN...?</vt:lpstr>
      <vt:lpstr>MENDENGAR SUARA YESUS SAJA  DI TENGAH KERAMAIAN...?  APA BISA...?  DI SITULAH  LETAK KEISTIMEWAAN KELEDAI</vt:lpstr>
      <vt:lpstr>TELINGA KELEDAI PANJANG SEKALI</vt:lpstr>
      <vt:lpstr>   TELINGA KELEDAI SANGAT TAJAM DAPAT MEMUTAR 180 DERAJAT. UNTUK MENCARI ARAH SUARA YANG INGIN DIDENGARKANNYA.  PADA SAAT ADA KEBISINGAN KELEDAI DAPAT MEMILIH HANYA SUARA YANG INGIN DIDENGARKANNYA SAJA  </vt:lpstr>
      <vt:lpstr>Slide 32</vt:lpstr>
      <vt:lpstr>Slide 33</vt:lpstr>
      <vt:lpstr>Slide 34</vt:lpstr>
      <vt:lpstr>Slide 35</vt:lpstr>
      <vt:lpstr>AYO DENGARKAN SUARA YESUS SEBAGAI GEMBALA YANG BAIK</vt:lpstr>
      <vt:lpstr>KALAU KITA  MENDENGARKAN SUARA-NYA KITA TAK MUNGKIN TERSESAT</vt:lpstr>
      <vt:lpstr>Slide 38</vt:lpstr>
      <vt:lpstr>APA YANG YESUS LAKUKAN...?</vt:lpstr>
      <vt:lpstr> YESUS JADI GEMBALA  YANG MELINDUNGI KITA  DARI IBLIS SI SERIGALA</vt:lpstr>
      <vt:lpstr>KELEDAI  PUNYA SIKAP HATI-HATI SEKALI ITULAH SEBABNYA KELEDAI BISA MENJADI PENJAGA TERNAK YANG BAIK.  DIA BISA MELAWAN ULAR, ANJING HUTAN BAHKAN SERIGALA UNTUK MELINDUNGI  DOMBA DAN KAMBING</vt:lpstr>
      <vt:lpstr>Slide 42</vt:lpstr>
      <vt:lpstr>Slide 43</vt:lpstr>
      <vt:lpstr>Slide 44</vt:lpstr>
      <vt:lpstr>Slide 45</vt:lpstr>
      <vt:lpstr>BAGAIMANA CARA KELEDAI MENGALAHKAN SERIGALA ITU..?</vt:lpstr>
      <vt:lpstr>KAKI BELAKANG  MENENDANG DENGAN KERAS </vt:lpstr>
      <vt:lpstr>YESUSLAH GEMBALA YANG BAIK.....  KIBARKAN BENDERA HIJAU</vt:lpstr>
      <vt:lpstr>SELAIN MELINDUNGI KITA...</vt:lpstr>
      <vt:lpstr>KELEDAI HEWAN YANG SUARANYA SANGAT KERAS BISA TERDENGAR SAMPAI 2 MIL  KALAU IA LAPAR IA AKAN MERINGKIK  KERAS-KERAS.</vt:lpstr>
      <vt:lpstr>Slide 51</vt:lpstr>
      <vt:lpstr>KELEDAI BINATANG  YANG TEPAT WAKTU,  SUKA RUTINITAS</vt:lpstr>
      <vt:lpstr>APA YANG YESUS LAKUKAN  AGAR SI KELEDAI MAU DIAJAK BEKERJA SAMA...?  MELEPASKAN KELEDAI ITU  PADA SAAT YANG TEPAT   </vt:lpstr>
      <vt:lpstr>KELEDAI BUTUH TEMAN. TIDAK SEPERTI DOMBA ATAU KAMBING  BISA DIPELIHARA SENDIRI</vt:lpstr>
      <vt:lpstr>APA YANG YESUS LAKUKAN...?</vt:lpstr>
      <vt:lpstr>YESUS SANGAT MENGENAL DAN MENGASIHI KITA ,  DIALAH SAHABAT TERBAIK </vt:lpstr>
      <vt:lpstr>HATI YANG RENDAH HATI MEMBUAT YESUS  RELA DISALIBKAN  MEMIKUL BEBAN DOSA KITA</vt:lpstr>
      <vt:lpstr>Slide 58</vt:lpstr>
      <vt:lpstr>Slide 59</vt:lpstr>
      <vt:lpstr>TIDAK ADA SATU PUN  TULANG YESUS YANG PATAH SAAT DIA DISALIBKAN</vt:lpstr>
      <vt:lpstr>KELEDAI TIDAK MUDAH MENYERAH SAAT  HADAPI TANTANGAN</vt:lpstr>
      <vt:lpstr>YESUS  TIDAK MAU MENYERAH  SAAT MENGHADAPI TANTANGAN </vt:lpstr>
      <vt:lpstr>Slide 63</vt:lpstr>
      <vt:lpstr>YESUS MENGAMPUNI  YANG MENCELA DAN MENCACI BAHKAN YANG MENYALIBKANNYA  KASIH YANG MULIA KIBARKAN BENDERA KUNING</vt:lpstr>
      <vt:lpstr>YESUS SANG RAJA  YANG LEMAH LEMBUT   YESUS SANG RAJA DAMAI YANG MEMBERI RASA DAMAI  DI HATI KITA  YESUS SANG GEMBALA AGUNG  YESUS SAHABAT TERBAIK MENGENAL KITA DAN  TAHU CARA  MEMPERLAKUKAN KITA</vt:lpstr>
      <vt:lpstr>DIA MAU MEMIKUL BEBAN DOSA KITA DI KAYU SALIB  KIBARKAN BENDERA MERAH  AGAR HATI KITA YANG LIAR DAPAT DILEMBUTKAN SEPERTI HATI TUHAN YESUS  KIBARKAN BENDERA PUTIH  </vt:lpstr>
      <vt:lpstr>MAUKAH KITA MEMBERI HATI KITA  YANG LIAR INI  DIJINAKKAN  OLEH TUHAN...?</vt:lpstr>
      <vt:lpstr>HATI YANG SUDAH DIJINAKKAN..</vt:lpstr>
      <vt:lpstr>Slide 69</vt:lpstr>
      <vt:lpstr>Slide 70</vt:lpstr>
      <vt:lpstr>YESUS TELAH BANGKIT  DAN  NAIK KE SORGA</vt:lpstr>
      <vt:lpstr>KELAK YESUS AKAN DATANG LAGI  TIDAK NAIK KELEDAI LAGI SEBAGAI JURUSLAMAT DUNIA, TETAPI  SEBAGAI HAKIM,IA NAIK KUDA PUTIH</vt:lpstr>
      <vt:lpstr>MAUKAH KALIAN HIDUP MENYENANGKAN HATI TUHAN...? MEMULIAKAN NAMA TUHAN...?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HOSANA BAGI SANG RAJA</dc:title>
  <dc:creator>LENOVO</dc:creator>
  <cp:lastModifiedBy>LENOVO</cp:lastModifiedBy>
  <cp:revision>119</cp:revision>
  <dcterms:created xsi:type="dcterms:W3CDTF">2012-04-03T12:43:24Z</dcterms:created>
  <dcterms:modified xsi:type="dcterms:W3CDTF">2012-04-23T01:48:09Z</dcterms:modified>
</cp:coreProperties>
</file>