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</p:sldMasterIdLst>
  <p:sldIdLst>
    <p:sldId id="272" r:id="rId6"/>
    <p:sldId id="261" r:id="rId7"/>
    <p:sldId id="263" r:id="rId8"/>
    <p:sldId id="277" r:id="rId9"/>
    <p:sldId id="278" r:id="rId10"/>
    <p:sldId id="259" r:id="rId11"/>
    <p:sldId id="260" r:id="rId12"/>
    <p:sldId id="257" r:id="rId13"/>
    <p:sldId id="273" r:id="rId14"/>
    <p:sldId id="274" r:id="rId15"/>
    <p:sldId id="267" r:id="rId16"/>
    <p:sldId id="279" r:id="rId17"/>
    <p:sldId id="275" r:id="rId18"/>
    <p:sldId id="280" r:id="rId19"/>
    <p:sldId id="269" r:id="rId20"/>
    <p:sldId id="281" r:id="rId21"/>
    <p:sldId id="276" r:id="rId22"/>
    <p:sldId id="282" r:id="rId23"/>
    <p:sldId id="26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SIL%202012\SIL%20GPDI%20TEMANGGUNG\PPT%20PEMBICARA\PPT%20TIAP%20SESI\MORE%20THAN%20CONQUERORS\Door%20to%20Door.av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SIL%202012\SIL%20GPDI%20TEMANGGUNG\PPT%20PEMBICARA\PPT%20TIAP%20SESI\MORE%20THAN%20CONQUERORS\Bill%20Porter%20Persistence.avi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SIL%202012\SIL%20GPDI%20TEMANGGUNG\PPT%20PEMBICARA\PPT%20TIAP%20SESI\MORE%20THAN%20CONQUERORS\V&#237;deo%20Motivacional%20%20Seja%20um%20Profissional%20de%20Sucesso.avi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8674" name="Picture 2" descr="http://michaelanthonygagliardi.files.wordpress.com/2011/04/mo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d-ID" dirty="0" smtClean="0"/>
              <a:t>I TAWARIKH 4: 9-10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dirty="0" smtClean="0"/>
              <a:t>YABES DILAHIRKAN DALAM </a:t>
            </a:r>
          </a:p>
          <a:p>
            <a:pPr lvl="1">
              <a:buNone/>
            </a:pPr>
            <a:r>
              <a:rPr lang="id-ID" sz="3200" dirty="0" smtClean="0"/>
              <a:t>KESAKITAN</a:t>
            </a:r>
          </a:p>
          <a:p>
            <a:r>
              <a:rPr lang="id-ID" dirty="0" smtClean="0"/>
              <a:t>ARTI NAMA YABES: KESEDIHAN</a:t>
            </a:r>
          </a:p>
          <a:p>
            <a:r>
              <a:rPr lang="id-ID" dirty="0" smtClean="0"/>
              <a:t>‘LARA’ ‘DUKA’ </a:t>
            </a:r>
          </a:p>
          <a:p>
            <a:r>
              <a:rPr lang="id-ID" dirty="0" smtClean="0"/>
              <a:t>IBU YABES SELALU MEMANGGIL YABES DENGAN INGATAN AKAN PERISTIWA YANG MENYEDIHKAN AKAN KELAHIRANNYA.</a:t>
            </a:r>
          </a:p>
          <a:p>
            <a:r>
              <a:rPr lang="id-ID" dirty="0" smtClean="0"/>
              <a:t>MUNGKIN KITA JUGA SEPERTI YABES YANG SANGAT DITOLAK OLEH ORANG-ORANG SEKITAR KITA</a:t>
            </a:r>
          </a:p>
        </p:txBody>
      </p:sp>
      <p:pic>
        <p:nvPicPr>
          <p:cNvPr id="10242" name="Picture 2" descr="http://www.tapestryproductions.com/_productimages/dudash_jabez_portra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500042"/>
            <a:ext cx="2619375" cy="2714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6072206"/>
          </a:xfrm>
        </p:spPr>
        <p:txBody>
          <a:bodyPr>
            <a:normAutofit/>
          </a:bodyPr>
          <a:lstStyle/>
          <a:p>
            <a:r>
              <a:rPr lang="id-ID" dirty="0" smtClean="0"/>
              <a:t>BILL PORTER DILAHIRKAN DALAM KEADAAN CACAT</a:t>
            </a:r>
          </a:p>
          <a:p>
            <a:r>
              <a:rPr lang="id-ID" dirty="0" smtClean="0"/>
              <a:t>IA MENDERITA KELUMPUHAN OTAK /CEREBRAL PALSY SEJAK LAHIR</a:t>
            </a:r>
          </a:p>
        </p:txBody>
      </p:sp>
      <p:pic>
        <p:nvPicPr>
          <p:cNvPr id="9218" name="Picture 2" descr="http://media.katu.com/images/122610_bill_porter-cr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429000"/>
            <a:ext cx="3857625" cy="2895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img0.etsystatic.com/000/0/5753989/il_fullxfull.2059837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4676075" cy="528638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00562" y="0"/>
            <a:ext cx="464343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d-ID" sz="2800" dirty="0" smtClean="0"/>
              <a:t>IBUNYA SELALU MENASEHATI DIA UNTUK SELALU SABAR DAN TEKUN</a:t>
            </a:r>
          </a:p>
          <a:p>
            <a:pPr>
              <a:buFont typeface="Arial" pitchFamily="34" charset="0"/>
              <a:buChar char="•"/>
            </a:pPr>
            <a:r>
              <a:rPr lang="id-ID" sz="2800" dirty="0" smtClean="0"/>
              <a:t>TIDAK ADA SATU PUN YANG MAU MENERIMA DIA BEKERJA</a:t>
            </a:r>
          </a:p>
          <a:p>
            <a:pPr>
              <a:buFont typeface="Arial" pitchFamily="34" charset="0"/>
              <a:buChar char="•"/>
            </a:pPr>
            <a:r>
              <a:rPr lang="id-ID" sz="2800" dirty="0" smtClean="0"/>
              <a:t>SAMPAI AKHIRNYA DIA PUN MEMINTA SATU DAERAH PENJUALAN YANG SELALU DITOLAK OLEH ORANG LAIN, KARNA MERUPAKAN DAERAH PENJUALAN YANG SULIT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supershawninsane.files.wordpress.com/2010/06/award-trophies-trophy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10450"/>
            <a:ext cx="3071801" cy="4047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371761" y="0"/>
            <a:ext cx="6772239" cy="56938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BILL PORTER BERJALAN 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DARI PINTU KE PINTU 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SELAMA HAMPIR 7 MIL SETIAP HARI 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SELAMA 50 TAHUN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DAN TUHAN PUN MEMBERKATI 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APA YANG DIKERJAKAN BILL PORTER 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SEHINGGA IA MENJADI 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SEORANG YANG LEBIH DARI PEMENANG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DIA MENJADI PENJUAL TERBAIK 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YANG MENDAPAT PENGHARGAAN </a:t>
            </a:r>
          </a:p>
          <a:p>
            <a:pPr algn="ctr"/>
            <a:r>
              <a:rPr lang="id-ID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KARNA KESABARAN DAN KETEKUNANNYA</a:t>
            </a:r>
            <a:endParaRPr lang="id-ID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oor to Door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 Porter Persistenc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4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ídeo Motivacional  Seja um Profissional de Sucesso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4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9698" name="Picture 2" descr="http://images.quickblogcast.com/4/0/5/2/2/232533-222504/ThePrayerOfJabez1.jpg?a=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3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 INTI DOA YABES</a:t>
            </a:r>
            <a:endParaRPr kumimoji="0" lang="id-ID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928670"/>
            <a:ext cx="4143372" cy="5929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BERKATILAH AKU </a:t>
            </a:r>
          </a:p>
          <a:p>
            <a:pPr marL="800100" lvl="1" indent="-342900">
              <a:spcBef>
                <a:spcPct val="20000"/>
              </a:spcBef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BERLIMPAH LIMPAH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PERLUASLAH </a:t>
            </a:r>
          </a:p>
          <a:p>
            <a:pPr marL="800100" lvl="1" indent="-342900">
              <a:spcBef>
                <a:spcPct val="20000"/>
              </a:spcBef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DAERAHKU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MEMINTA TANGAN </a:t>
            </a:r>
          </a:p>
          <a:p>
            <a:pPr marL="800100" lvl="1" indent="-342900">
              <a:spcBef>
                <a:spcPct val="20000"/>
              </a:spcBef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PENYERTAAN-MU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MEMINTA </a:t>
            </a:r>
          </a:p>
          <a:p>
            <a:pPr marL="800100" lvl="1" indent="-342900">
              <a:spcBef>
                <a:spcPct val="20000"/>
              </a:spcBef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PERLINDUNGAN </a:t>
            </a:r>
          </a:p>
          <a:p>
            <a:pPr marL="800100" lvl="1" indent="-342900">
              <a:spcBef>
                <a:spcPct val="20000"/>
              </a:spcBef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DARI MALAPETAKA </a:t>
            </a:r>
          </a:p>
          <a:p>
            <a:pPr marL="800100" lvl="1" indent="-342900">
              <a:spcBef>
                <a:spcPct val="20000"/>
              </a:spcBef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 KESAKITAN</a:t>
            </a: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http://www.christart.com/IMAGES-art9ab/clipart/3182/jabez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857232"/>
            <a:ext cx="4770445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BERKATILAH AKU BERLIMPAH-LIMPAH  YA 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5429256" cy="4525963"/>
          </a:xfrm>
        </p:spPr>
        <p:txBody>
          <a:bodyPr>
            <a:normAutofit/>
          </a:bodyPr>
          <a:lstStyle/>
          <a:p>
            <a:r>
              <a:rPr lang="id-ID" dirty="0" smtClean="0"/>
              <a:t>ANDALKAN TUHAN</a:t>
            </a:r>
          </a:p>
          <a:p>
            <a:r>
              <a:rPr lang="id-ID" dirty="0" smtClean="0"/>
              <a:t>HARAPKAN TUHAN</a:t>
            </a:r>
          </a:p>
          <a:p>
            <a:r>
              <a:rPr lang="id-ID" dirty="0" smtClean="0"/>
              <a:t>TUHAN YG MENYEDIAKAN</a:t>
            </a:r>
          </a:p>
          <a:p>
            <a:r>
              <a:rPr lang="id-ID" dirty="0" smtClean="0"/>
              <a:t>TUHAN YG MEMBUKA JALAN</a:t>
            </a:r>
          </a:p>
          <a:p>
            <a:r>
              <a:rPr lang="id-ID" dirty="0" smtClean="0"/>
              <a:t>TUHAN YG MEMBUKA PINTU</a:t>
            </a:r>
          </a:p>
          <a:p>
            <a:r>
              <a:rPr lang="id-ID" dirty="0" smtClean="0"/>
              <a:t>TUHAN YG MEMAMPUKAN</a:t>
            </a:r>
          </a:p>
          <a:p>
            <a:r>
              <a:rPr lang="id-ID" dirty="0" smtClean="0"/>
              <a:t>TUHAN YG MENAMBAHKAN</a:t>
            </a:r>
          </a:p>
          <a:p>
            <a:r>
              <a:rPr lang="id-ID" dirty="0" smtClean="0"/>
              <a:t>TUHAN YG MENGGENAPKAN</a:t>
            </a:r>
            <a:endParaRPr lang="id-ID" dirty="0"/>
          </a:p>
        </p:txBody>
      </p:sp>
      <p:pic>
        <p:nvPicPr>
          <p:cNvPr id="5124" name="Picture 4" descr="http://itsourblog.typepad.com/photos/uncategorized/2008/10/21/jabe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686270"/>
            <a:ext cx="3571900" cy="4982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SLOGAN DAN LOGO 1</a:t>
            </a:r>
            <a:endParaRPr lang="id-ID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2" descr="http://4.bp.blogspot.com/-F2cuK_mgaBw/T38Z-U7ffoI/AAAAAAAAAYI/rDlND0ihkTQ/s1600/Jabe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92867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PERLUASLAH DAERAHKU</a:t>
            </a:r>
            <a:endParaRPr kumimoji="0" lang="id-ID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2918"/>
            <a:ext cx="89297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d-ID" sz="3000" dirty="0" smtClean="0"/>
              <a:t>memperbesar, membuat, memperluas, memperdalam, meningkatkan, pengaruh, menumbuhkan, menambahkan, meregangkan, menyatakan </a:t>
            </a:r>
          </a:p>
          <a:p>
            <a:pPr>
              <a:buFont typeface="Arial" pitchFamily="34" charset="0"/>
              <a:buChar char="•"/>
            </a:pPr>
            <a:r>
              <a:rPr lang="id-ID" sz="3000" dirty="0" smtClean="0"/>
              <a:t>talenta, keterampilan, kemampuan, kebijaksanaan, pengetahuan, pemahaman, persahabatan, keamanan, kesehatan, kebutuhan, keinginan, kecakapan, pasokan, kuantitas, kualitas, grafik naik, nilai naik, proyek, kapasitas, persepsi, visi, mimpi dan tujuan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SLOGAN DAN LOGO 2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/>
          <a:lstStyle/>
          <a:p>
            <a:pPr algn="ctr"/>
            <a:r>
              <a:rPr lang="id-ID" dirty="0" smtClean="0"/>
              <a:t>MINTA TANGAN PENYERTAAN-MU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928670"/>
            <a:ext cx="4043362" cy="5929330"/>
          </a:xfrm>
        </p:spPr>
        <p:txBody>
          <a:bodyPr>
            <a:normAutofit lnSpcReduction="10000"/>
          </a:bodyPr>
          <a:lstStyle/>
          <a:p>
            <a:r>
              <a:rPr lang="id-ID" sz="3600" dirty="0" smtClean="0"/>
              <a:t>perlindungan Tuhan, </a:t>
            </a:r>
          </a:p>
          <a:p>
            <a:r>
              <a:rPr lang="id-ID" sz="3600" dirty="0" smtClean="0"/>
              <a:t>bimbingan Tuhan, </a:t>
            </a:r>
          </a:p>
          <a:p>
            <a:r>
              <a:rPr lang="id-ID" sz="3600" dirty="0" smtClean="0"/>
              <a:t>keamanan Tuhan, </a:t>
            </a:r>
          </a:p>
          <a:p>
            <a:r>
              <a:rPr lang="id-ID" sz="3600" dirty="0" smtClean="0"/>
              <a:t>kepemimpinan Tuhan, </a:t>
            </a:r>
          </a:p>
          <a:p>
            <a:r>
              <a:rPr lang="id-ID" sz="3600" dirty="0" smtClean="0"/>
              <a:t>pelukan Tuhan, </a:t>
            </a:r>
          </a:p>
          <a:p>
            <a:r>
              <a:rPr lang="id-ID" sz="3600" dirty="0" smtClean="0"/>
              <a:t>daya Tuhan, </a:t>
            </a:r>
          </a:p>
          <a:p>
            <a:r>
              <a:rPr lang="id-ID" sz="3600" dirty="0" smtClean="0"/>
              <a:t>bantuan Tuhan, </a:t>
            </a:r>
          </a:p>
          <a:p>
            <a:pPr lvl="1">
              <a:buNone/>
            </a:pPr>
            <a:r>
              <a:rPr lang="id-ID" sz="3500" dirty="0" smtClean="0"/>
              <a:t>untuk bertahan </a:t>
            </a:r>
          </a:p>
          <a:p>
            <a:pPr lvl="1">
              <a:buNone/>
            </a:pPr>
            <a:r>
              <a:rPr lang="id-ID" sz="3500" dirty="0" smtClean="0"/>
              <a:t>atau berjalan terus. </a:t>
            </a:r>
          </a:p>
          <a:p>
            <a:endParaRPr lang="id-ID" dirty="0"/>
          </a:p>
        </p:txBody>
      </p:sp>
      <p:pic>
        <p:nvPicPr>
          <p:cNvPr id="3074" name="Picture 2" descr="http://www.examiner.com/images/blog/wysiwyg/image/hands_of_god%281%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643050"/>
            <a:ext cx="5429288" cy="4071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SLOGAN DAN LOGO 3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7346" name="Picture 2" descr="http://simonlucas.co.uk/wp-content/uploads/2011/12/prepare-the-wa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3" y="785794"/>
            <a:ext cx="9155433" cy="607220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85786" y="214290"/>
            <a:ext cx="782913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MEMINTA PERLINDUNGAN  TUHAN </a:t>
            </a:r>
            <a:b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DARI MALAPETAKA DAN KESAKITAN</a:t>
            </a:r>
            <a:endParaRPr lang="id-ID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500174"/>
            <a:ext cx="892971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Dihindarkan dari kesakitan, 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kesakitan bisa berupa apa saja: 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sakit penyakit, hinaan, 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hambatan, celaan, 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penolakan, kegagalan,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fitnahan, kutukan, 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situasi yang me’matikan’ 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sebuah pertumbuhan, 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keputusasaan, jalan buntu, </a:t>
            </a:r>
          </a:p>
          <a:p>
            <a:pPr algn="ctr"/>
            <a:r>
              <a:rPr kumimoji="0" lang="id-ID" sz="32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kebosanan, patah semangat, dll</a:t>
            </a:r>
            <a:endParaRPr lang="id-ID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SLOGAN DAN LOGO 4</a:t>
            </a:r>
            <a:endParaRPr lang="id-ID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TARIAN KONFIGURASI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dirty="0" smtClean="0"/>
              <a:t>http://www.youtube.com/watch?v=69JoTAuwnSY</a:t>
            </a:r>
            <a:endParaRPr lang="id-ID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360</Words>
  <Application>Microsoft Office PowerPoint</Application>
  <PresentationFormat>On-screen Show (4:3)</PresentationFormat>
  <Paragraphs>73</Paragraphs>
  <Slides>19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Office Theme</vt:lpstr>
      <vt:lpstr>Median</vt:lpstr>
      <vt:lpstr>Equity</vt:lpstr>
      <vt:lpstr>1_Equity</vt:lpstr>
      <vt:lpstr>Concourse</vt:lpstr>
      <vt:lpstr>Slide 1</vt:lpstr>
      <vt:lpstr>I TAWARIKH 4: 9-10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BERKATILAH AKU BERLIMPAH-LIMPAH  YA TUHAN</vt:lpstr>
      <vt:lpstr>SLOGAN DAN LOGO 1</vt:lpstr>
      <vt:lpstr>Slide 13</vt:lpstr>
      <vt:lpstr>SLOGAN DAN LOGO 2</vt:lpstr>
      <vt:lpstr>MINTA TANGAN PENYERTAAN-MU</vt:lpstr>
      <vt:lpstr>SLOGAN DAN LOGO 3</vt:lpstr>
      <vt:lpstr>Slide 17</vt:lpstr>
      <vt:lpstr>SLOGAN DAN LOGO 4</vt:lpstr>
      <vt:lpstr>TARIAN KONFIGURASI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THAN CONQUERORS</dc:title>
  <dc:creator>LENOVO</dc:creator>
  <cp:lastModifiedBy>LENOVO</cp:lastModifiedBy>
  <cp:revision>20</cp:revision>
  <dcterms:created xsi:type="dcterms:W3CDTF">2012-06-24T10:06:33Z</dcterms:created>
  <dcterms:modified xsi:type="dcterms:W3CDTF">2012-06-24T13:23:35Z</dcterms:modified>
</cp:coreProperties>
</file>