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handoutMasterIdLst>
    <p:handoutMasterId r:id="rId29"/>
  </p:handoutMasterIdLst>
  <p:sldIdLst>
    <p:sldId id="256" r:id="rId3"/>
    <p:sldId id="276" r:id="rId4"/>
    <p:sldId id="278" r:id="rId5"/>
    <p:sldId id="280" r:id="rId6"/>
    <p:sldId id="282" r:id="rId7"/>
    <p:sldId id="284" r:id="rId8"/>
    <p:sldId id="286" r:id="rId9"/>
    <p:sldId id="288" r:id="rId10"/>
    <p:sldId id="290" r:id="rId11"/>
    <p:sldId id="257" r:id="rId12"/>
    <p:sldId id="292" r:id="rId13"/>
    <p:sldId id="294" r:id="rId14"/>
    <p:sldId id="295" r:id="rId15"/>
    <p:sldId id="297" r:id="rId16"/>
    <p:sldId id="299" r:id="rId17"/>
    <p:sldId id="260" r:id="rId18"/>
    <p:sldId id="300" r:id="rId19"/>
    <p:sldId id="301" r:id="rId20"/>
    <p:sldId id="303" r:id="rId21"/>
    <p:sldId id="302" r:id="rId22"/>
    <p:sldId id="304" r:id="rId23"/>
    <p:sldId id="305" r:id="rId24"/>
    <p:sldId id="306" r:id="rId25"/>
    <p:sldId id="307" r:id="rId26"/>
    <p:sldId id="308" r:id="rId27"/>
    <p:sldId id="309" r:id="rId28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E4488-6749-4AF5-B60A-D96A336221D0}" type="datetimeFigureOut">
              <a:rPr lang="id-ID" smtClean="0"/>
              <a:t>07/06/2012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63450-5AD3-4809-B771-8695CABECD80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6/7/2012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6/7/2012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ree-power-point-templates.com/wp-content/uploads/2009/04/218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642918"/>
            <a:ext cx="7143767" cy="571501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285852" y="928670"/>
            <a:ext cx="231345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START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--------</a:t>
            </a:r>
            <a:endParaRPr lang="id-ID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FINISH</a:t>
            </a:r>
          </a:p>
          <a:p>
            <a:pPr algn="ctr"/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1538" y="3929066"/>
            <a:ext cx="49500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DOA PEMBUKA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DOA PENUTUP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free-power-point-templates.com/wp-content/uploads/2009/04/186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8143932" cy="651514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714356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SILAHKAN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AMBIL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KARTU SHARING....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pptbackground.net/plog-content/images/powerpoint/sports-backgrounds/sport_animated_powerpoint_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858034" cy="628388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10" y="285728"/>
            <a:ext cx="8002127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KAMU BOLEH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MELANGKAH LAGI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LIMA LANGKAH...</a:t>
            </a:r>
          </a:p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“ASHIIIIK...!!”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free-power-point-templates.com/wp-content/uploads/2011/03/1070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290"/>
            <a:ext cx="7858146" cy="628652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7148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OW OW...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YOOK ...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KITA NYANYI DULU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3.bp.blogspot.com/-gA0r2BkDXFI/TcRZqpWxoTI/AAAAAAAAFUM/w5VX-mk-daE/s1600/Shari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5771074" cy="600076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908820" y="0"/>
            <a:ext cx="3330143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SELAMAT!!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KAMU 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DAPAT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PERMEN.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‘TAPI ..’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UNTUK 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TEMAN 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 KIRIMU</a:t>
            </a:r>
            <a:endParaRPr lang="id-ID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lgeoresearch.com/img/sha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241331" cy="550070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00034" y="571480"/>
            <a:ext cx="29001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SHARINGKAN </a:t>
            </a:r>
          </a:p>
          <a:p>
            <a:pPr algn="ctr"/>
            <a:r>
              <a:rPr lang="id-ID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DENGAN </a:t>
            </a:r>
          </a:p>
          <a:p>
            <a:pPr algn="ctr"/>
            <a:r>
              <a:rPr lang="id-ID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TEMANMU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ginva.com/wp-content/uploads/2011/10/download-free-powerpoint-templates-backgrounds-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8001024" cy="639670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10" y="285729"/>
            <a:ext cx="8001056" cy="42473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SAATNYA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MEMPERKATAKAN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JANJI TUHAN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AMBIL KARTU AYAT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YOOK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marketingwithmeaning.com/wp-content/uploads/2010/03/sharing-ki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417485" cy="557214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429264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INDAHNYA BERBAGI</a:t>
            </a:r>
          </a:p>
          <a:p>
            <a:pPr algn="ctr"/>
            <a:r>
              <a:rPr lang="id-I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CANDA ...TAWA...</a:t>
            </a:r>
            <a:r>
              <a:rPr lang="id-ID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 AIR MATA...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pptbackground.net/plog-content/images/powerpoint/sports-backgrounds/sport_animated_powerpoint_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858034" cy="628388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10" y="285728"/>
            <a:ext cx="8077852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KAMU BOLEH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MELANGKAH LAGI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TIGA LANGKAH...</a:t>
            </a:r>
          </a:p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“ASHIIIIK...!!”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slidegeeks.com/pics/tpl/l/g/green_dices_game_powerpoint_templates_and_powerpoint_backgrounds_02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ASHIIIIK ..!!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LEMBAR DADU LAGI..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kzlam36.files.wordpress.com/2009/07/bible-sunrise.jpg?w=5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JANJI-MU S’PERTI FAJAR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934670"/>
            <a:ext cx="90781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BUKA ALKITAB DULU AH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3.bp.blogspot.com/_8cf3ZIrX12w/TDLsBs3QGkI/AAAAAAAAFHA/8sxUYof3CnU/s1600/sharing-is-the-strength-of-friendsh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358214" cy="558328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NIKMATNYA  </a:t>
            </a:r>
            <a:r>
              <a:rPr lang="id-ID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BERBAGI</a:t>
            </a:r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RASA....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 smtClean="0"/>
              <a:t>BERBAGI SUKA DAN DUKA</a:t>
            </a:r>
            <a:endParaRPr lang="id-ID" sz="4800" b="1" dirty="0"/>
          </a:p>
        </p:txBody>
      </p:sp>
      <p:pic>
        <p:nvPicPr>
          <p:cNvPr id="81922" name="Picture 2" descr="http://blogs.discovermagazine.com/notrocketscience/files/2011/07/Marb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5553"/>
            <a:ext cx="9144000" cy="5152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freeppt.net/background/praying-clip-art-background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DIA MENDENGAR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SETIAP </a:t>
            </a:r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DOA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2.bp.blogspot.com/-pKjb7uWqvYQ/TW-ud4NFIsI/AAAAAAAAAOk/eJzSppsVAb4/s1600/School_20Kids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358246" cy="496467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SHARINGKAN 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EKSPRESI</a:t>
            </a:r>
            <a:r>
              <a:rPr lang="id-I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HATIMU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slidegeeks.com/pics/tpl/m/j/jumping_kids_global_powerpoint_templates_and_powerpoint_backgrounds_03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135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85728"/>
            <a:ext cx="9144000" cy="175432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NYANYI DULU </a:t>
            </a:r>
          </a:p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YOOOK....!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4.bp.blogspot.com/_uGUgZ9Pb4KI/THvDl_VvpYI/AAAAAAAAAPE/A9eKE4jBo3c/s1600/IMG_05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FIRMAN-MU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UBAH HIDUPKU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i1.squidoocdn.com/resize/squidoo_images/590/draft_lens18961321module155608718photo_13230948294_way_ease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80121" cy="6858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388" y="3995678"/>
            <a:ext cx="271461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SHARE MEMBUAT KITA</a:t>
            </a:r>
          </a:p>
          <a:p>
            <a:pPr algn="ctr"/>
            <a:r>
              <a:rPr lang="id-I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BERTUMBUH BERSAMA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www.kidsconfidential.co.uk/i/GZ5/3WSR_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68696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4500562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SILAHKAN AMBIL </a:t>
            </a:r>
          </a:p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MAKANAN LEZAT INI...</a:t>
            </a:r>
          </a:p>
          <a:p>
            <a:pPr algn="ctr"/>
            <a:endParaRPr lang="id-ID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id-ID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HMMMM..</a:t>
            </a:r>
          </a:p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YUMMMMY!!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s3-ec.buzzfed.com/static/enhanced/web04/2012/3/22/19/enhanced-buzz-30752-1332459208-1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4997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265391" y="1857364"/>
            <a:ext cx="287860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BERDOA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BERSAMA 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ITU 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INDAH</a:t>
            </a:r>
            <a:endParaRPr 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1.bp.blogspot.com/_xUfSm6YdZkA/TSWG5X5FY9I/AAAAAAAAABE/esjvperFLwY/s1600/take+and+giv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42910" y="6000768"/>
            <a:ext cx="7643866" cy="85723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dirty="0" smtClean="0"/>
              <a:t>AMBIL KARTU SHARING DI SINI..!!</a:t>
            </a:r>
            <a:endParaRPr lang="id-ID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1.bp.blogspot.com/_mqHXacbdj7U/TSI1QZFj1QI/AAAAAAAAAVU/_sYIhtiKt0Q/s1600/Bi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7358082" cy="466898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358082" y="0"/>
            <a:ext cx="178591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“AMBIL</a:t>
            </a: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id-I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KARTU</a:t>
            </a: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AYAT...</a:t>
            </a: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32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???”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5643578"/>
            <a:ext cx="67118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“AMBIL AJA DI SINI...!”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KARTU DOA?  AMBIL DI SINI AJA..!</a:t>
            </a:r>
            <a:endParaRPr lang="id-ID" dirty="0"/>
          </a:p>
        </p:txBody>
      </p:sp>
      <p:pic>
        <p:nvPicPr>
          <p:cNvPr id="121858" name="Picture 2" descr="http://2.bp.blogspot.com/_9EBQiBKgU-o/SIkjLXohzyI/AAAAAAAAAy4/W7mQgpPAPaA/s400/littleafricangirlpra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71612"/>
            <a:ext cx="391783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Glass Can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7496711" cy="421484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28596" y="4929198"/>
            <a:ext cx="81439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SILAHKAN 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NIKMATI PERMEN INI..!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hristmas Chocolate Cand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215338" cy="513458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4197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KUE KUE INI...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4470" y="6072206"/>
            <a:ext cx="62395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SPECIAL UNTUKMU..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5715040" cy="3225800"/>
          </a:xfrm>
        </p:spPr>
        <p:txBody>
          <a:bodyPr>
            <a:noAutofit/>
          </a:bodyPr>
          <a:lstStyle/>
          <a:p>
            <a:r>
              <a:rPr lang="id-ID" sz="4800" dirty="0" smtClean="0"/>
              <a:t>SIMULASI</a:t>
            </a:r>
            <a:br>
              <a:rPr lang="id-ID" sz="4800" dirty="0" smtClean="0"/>
            </a:br>
            <a:r>
              <a:rPr lang="id-ID" sz="4800" dirty="0" smtClean="0"/>
              <a:t>“HEART HEALING”</a:t>
            </a:r>
            <a:endParaRPr lang="id-ID" sz="4800" dirty="0"/>
          </a:p>
        </p:txBody>
      </p:sp>
      <p:pic>
        <p:nvPicPr>
          <p:cNvPr id="124930" name="Picture 2" descr="http://t0.gstatic.com/images?q=tbn:ANd9GcSuaMqAgWn0ZrO9dpB0Y3WxVgQQf-D_lHmMHdobi8EtSrFupEqPHd6QVWG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256"/>
            <a:ext cx="1905000" cy="2390775"/>
          </a:xfrm>
          <a:prstGeom prst="rect">
            <a:avLst/>
          </a:prstGeom>
          <a:noFill/>
        </p:spPr>
      </p:pic>
      <p:pic>
        <p:nvPicPr>
          <p:cNvPr id="124936" name="Picture 8" descr="http://kabbalahstudentsspeak.com/wp-content/uploads/2011/04/HEART-HEAL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000372"/>
            <a:ext cx="3936317" cy="3500438"/>
          </a:xfrm>
          <a:prstGeom prst="rect">
            <a:avLst/>
          </a:prstGeom>
          <a:noFill/>
        </p:spPr>
      </p:pic>
      <p:pic>
        <p:nvPicPr>
          <p:cNvPr id="124938" name="Picture 10" descr="http://www.healingone.net/images/heart_clou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85728"/>
            <a:ext cx="2914650" cy="283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170</Words>
  <Application>Microsoft Office PowerPoint</Application>
  <PresentationFormat>On-screen Show (4:3)</PresentationFormat>
  <Paragraphs>85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Verve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BERBAGI SUKA DAN DUKA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AMBIL KARTU SHARING DI SINI..!!</vt:lpstr>
      <vt:lpstr>Slide 22</vt:lpstr>
      <vt:lpstr>KARTU DOA?  AMBIL DI SINI AJA..!</vt:lpstr>
      <vt:lpstr>Slide 24</vt:lpstr>
      <vt:lpstr>Slide 25</vt:lpstr>
      <vt:lpstr>SIMULASI “HEART HEALING”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18</cp:revision>
  <dcterms:created xsi:type="dcterms:W3CDTF">2012-06-07T01:57:44Z</dcterms:created>
  <dcterms:modified xsi:type="dcterms:W3CDTF">2012-06-07T04:52:57Z</dcterms:modified>
</cp:coreProperties>
</file>