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6/11/2012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DAUN JAMBU BIJI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TULANG DAUN MENYIRIP</a:t>
            </a:r>
          </a:p>
        </p:txBody>
      </p:sp>
      <p:pic>
        <p:nvPicPr>
          <p:cNvPr id="1028" name="Picture 4" descr="http://perkebunanlastri.files.wordpress.com/2011/03/daun-jamb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7072362" cy="4704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3.gstatic.com/images?q=tbn:ANd9GcRT18iyIoiRFGn6cHG9CbhpIqRjRjblLia6iD3GLYckv313kaBrnMUy8m1O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7286644" cy="687657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71934" y="214290"/>
            <a:ext cx="4897495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DAUN SIRIH</a:t>
            </a:r>
          </a:p>
          <a:p>
            <a:pPr algn="ctr"/>
            <a:endParaRPr lang="id-ID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id-ID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id-ID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id-ID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TULANG 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DAUN 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MELENGKUNG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3.bp.blogspot.com/_J6gkUpIH2LU/TSmEne8E87I/AAAAAAAAA8w/MD71t16whPA/s1600/daun-pepay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786578" cy="689692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21029" y="0"/>
            <a:ext cx="3122970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DAUN 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PEPAYA</a:t>
            </a:r>
          </a:p>
          <a:p>
            <a:pPr algn="ctr"/>
            <a:endParaRPr lang="id-ID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TULANG</a:t>
            </a:r>
          </a:p>
          <a:p>
            <a:pPr algn="ctr"/>
            <a:endParaRPr lang="id-ID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DAUN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MENJARI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images.yuniezalabella.multiply.com/image/1/photos/upload/300x300/SUsIxgoKCEEAAFjHFEw1/100-1341.jpg?et=Rz9yjvlXvr9QVaZ%2Cov1eMQ&amp;nmid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DAUN JAGUNG</a:t>
            </a: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TULANG DAUN SEJAJAR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</TotalTime>
  <Words>22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Verve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4</cp:revision>
  <dcterms:created xsi:type="dcterms:W3CDTF">2012-06-11T16:00:33Z</dcterms:created>
  <dcterms:modified xsi:type="dcterms:W3CDTF">2012-06-11T16:39:12Z</dcterms:modified>
</cp:coreProperties>
</file>