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handoutMasterIdLst>
    <p:handoutMasterId r:id="rId6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2" r:id="rId46"/>
    <p:sldId id="303" r:id="rId47"/>
    <p:sldId id="301" r:id="rId48"/>
    <p:sldId id="304" r:id="rId49"/>
    <p:sldId id="305" r:id="rId50"/>
    <p:sldId id="306" r:id="rId51"/>
    <p:sldId id="314" r:id="rId52"/>
    <p:sldId id="315" r:id="rId53"/>
    <p:sldId id="316" r:id="rId54"/>
    <p:sldId id="307" r:id="rId55"/>
    <p:sldId id="317" r:id="rId56"/>
    <p:sldId id="318" r:id="rId57"/>
    <p:sldId id="319" r:id="rId58"/>
    <p:sldId id="308" r:id="rId59"/>
    <p:sldId id="309" r:id="rId60"/>
    <p:sldId id="310" r:id="rId61"/>
    <p:sldId id="311" r:id="rId62"/>
    <p:sldId id="312" r:id="rId63"/>
    <p:sldId id="313" r:id="rId64"/>
    <p:sldId id="320" r:id="rId65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87773-EA30-468E-B57A-B5B01157631D}" type="datetimeFigureOut">
              <a:rPr lang="id-ID" smtClean="0"/>
              <a:pPr/>
              <a:t>19/06/2012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AB93D-B64B-4D4B-A655-EC8E55FC6148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6/19/2012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6/19/2012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icks_zigzag_texture_6190218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icks_zigzag_texture_6190218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icks_zigzag_texture_6190218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icks_zigzag_texture_6190218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14914_resized_resized_01072007168.jpg"/>
          <p:cNvPicPr/>
          <p:nvPr/>
        </p:nvPicPr>
        <p:blipFill>
          <a:blip r:embed="rId2"/>
          <a:srcRect t="9583" b="31667"/>
          <a:stretch>
            <a:fillRect/>
          </a:stretch>
        </p:blipFill>
        <p:spPr>
          <a:xfrm>
            <a:off x="0" y="0"/>
            <a:ext cx="9144000" cy="65008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14914_resized_resized_01072007168.jpg"/>
          <p:cNvPicPr/>
          <p:nvPr/>
        </p:nvPicPr>
        <p:blipFill>
          <a:blip r:embed="rId2"/>
          <a:srcRect t="9583" b="31667"/>
          <a:stretch>
            <a:fillRect/>
          </a:stretch>
        </p:blipFill>
        <p:spPr>
          <a:xfrm>
            <a:off x="0" y="0"/>
            <a:ext cx="9144000" cy="65008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14914_resized_resized_01072007168.jpg"/>
          <p:cNvPicPr/>
          <p:nvPr/>
        </p:nvPicPr>
        <p:blipFill>
          <a:blip r:embed="rId2"/>
          <a:srcRect t="9583" b="31667"/>
          <a:stretch>
            <a:fillRect/>
          </a:stretch>
        </p:blipFill>
        <p:spPr>
          <a:xfrm>
            <a:off x="0" y="0"/>
            <a:ext cx="9144000" cy="65008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14914_resized_resized_01072007168.jpg"/>
          <p:cNvPicPr/>
          <p:nvPr/>
        </p:nvPicPr>
        <p:blipFill>
          <a:blip r:embed="rId2"/>
          <a:srcRect t="9583" b="31667"/>
          <a:stretch>
            <a:fillRect/>
          </a:stretch>
        </p:blipFill>
        <p:spPr>
          <a:xfrm>
            <a:off x="0" y="0"/>
            <a:ext cx="9144000" cy="650083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14914_resized_resized_01072007168.jpg"/>
          <p:cNvPicPr/>
          <p:nvPr/>
        </p:nvPicPr>
        <p:blipFill>
          <a:blip r:embed="rId2"/>
          <a:srcRect t="9583" b="31667"/>
          <a:stretch>
            <a:fillRect/>
          </a:stretch>
        </p:blipFill>
        <p:spPr>
          <a:xfrm>
            <a:off x="0" y="0"/>
            <a:ext cx="9144000" cy="650083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14914_resized_resized_01072007168.jpg"/>
          <p:cNvPicPr/>
          <p:nvPr/>
        </p:nvPicPr>
        <p:blipFill>
          <a:blip r:embed="rId2"/>
          <a:srcRect t="9583" b="31667"/>
          <a:stretch>
            <a:fillRect/>
          </a:stretch>
        </p:blipFill>
        <p:spPr>
          <a:xfrm>
            <a:off x="0" y="0"/>
            <a:ext cx="9144000" cy="65008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ld-harga-emas-hari-ini-emas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357158" y="0"/>
            <a:ext cx="84296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ld-harga-emas-hari-ini-emas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357158" y="0"/>
            <a:ext cx="84296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ld-silver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71472" y="0"/>
            <a:ext cx="785814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or-of-Clothing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7166"/>
            <a:ext cx="9144000" cy="61436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://farm6.static.flickr.com/5019/5513433151_9700282cd9.jpg"/>
          <p:cNvSpPr>
            <a:spLocks noChangeAspect="1" noChangeArrowheads="1"/>
          </p:cNvSpPr>
          <p:nvPr/>
        </p:nvSpPr>
        <p:spPr bwMode="auto">
          <a:xfrm>
            <a:off x="63500" y="-136525"/>
            <a:ext cx="4762500" cy="3429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5" name="Picture 4" descr="lepra-dulu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asianews.it/files/img/INDIA_-_LEBBRA_2_%28356_x_333%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0"/>
            <a:ext cx="7358082" cy="6882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farm6.static.flickr.com/5019/5513433151_9700282cd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8153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sar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357158" y="0"/>
            <a:ext cx="85010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4.bp.blogspot.com/-q84Ekk6YaEA/Tnn9z8JjhQI/AAAAAAAAABA/HUEzWff8It4/s1600/yk-pasar-ngasem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koran-jakarta.com/images/berita/915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68861" cy="5929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kolomkita.detik.com/upload/photo/pasa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www.asparindo.com/pict/3387452085pasar%20tradisional%20o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img.docstoccdn.com/thumb/orig/4005776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ana-in-singapor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00034" y="0"/>
            <a:ext cx="80724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rbang-damascus-jerusalem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357166"/>
            <a:ext cx="9144000" cy="600076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tel emas 1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man house.jpg"/>
          <p:cNvPicPr/>
          <p:nvPr/>
        </p:nvPicPr>
        <p:blipFill>
          <a:blip r:embed="rId2"/>
          <a:srcRect l="5637" t="4608" r="4033" b="230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man house.jpg"/>
          <p:cNvPicPr/>
          <p:nvPr/>
        </p:nvPicPr>
        <p:blipFill>
          <a:blip r:embed="rId2"/>
          <a:srcRect l="5637" t="4608" r="4033" b="230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man house.jpg"/>
          <p:cNvPicPr/>
          <p:nvPr/>
        </p:nvPicPr>
        <p:blipFill>
          <a:blip r:embed="rId2"/>
          <a:srcRect l="5637" t="4608" r="4033" b="230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man house.jpg"/>
          <p:cNvPicPr/>
          <p:nvPr/>
        </p:nvPicPr>
        <p:blipFill>
          <a:blip r:embed="rId2"/>
          <a:srcRect l="5637" t="4608" r="4033" b="230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man house.jpg"/>
          <p:cNvPicPr/>
          <p:nvPr/>
        </p:nvPicPr>
        <p:blipFill>
          <a:blip r:embed="rId2"/>
          <a:srcRect l="5637" t="4608" r="4033" b="230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man house.jpg"/>
          <p:cNvPicPr/>
          <p:nvPr/>
        </p:nvPicPr>
        <p:blipFill>
          <a:blip r:embed="rId2"/>
          <a:srcRect l="5637" t="4608" r="4033" b="230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0-01-15-1-58-13kereta-kuda-gaya-sol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42918"/>
            <a:ext cx="9144000" cy="557214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0-01-15-1-58-13kereta-kuda-gaya-sol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42918"/>
            <a:ext cx="9144000" cy="557214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http://www.carmelites.ie/images/elish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1752"/>
            <a:ext cx="5072066" cy="6846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ing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857356" y="0"/>
            <a:ext cx="542925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mplar knight.jpg"/>
          <p:cNvPicPr/>
          <p:nvPr/>
        </p:nvPicPr>
        <p:blipFill>
          <a:blip r:embed="rId2"/>
          <a:srcRect l="9830" r="8128" b="3673"/>
          <a:stretch>
            <a:fillRect/>
          </a:stretch>
        </p:blipFill>
        <p:spPr>
          <a:xfrm>
            <a:off x="714348" y="0"/>
            <a:ext cx="7500958" cy="664371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ostum-gladiator-karakter-tentara-romawi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857224" y="0"/>
            <a:ext cx="77867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-ar058 p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71472" y="0"/>
            <a:ext cx="828677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-ar058 p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714348" y="0"/>
            <a:ext cx="792958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the19thole.files.wordpress.com/2012/03/woman_crying_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6858016" cy="6858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3.bp.blogspot.com/_IgqTzkfxg5Q/TFi6OSzno9I/AAAAAAAAAW0/VuLTt_OH7Ks/s1600/crying-woman-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-31992"/>
            <a:ext cx="5143504" cy="6889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25-Csrnews-penduduk dunia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25-Csrnews-penduduk dunia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25-Csrnews-penduduk dunia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b002f381f9d9d07ee1f80c440f0932d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b002f381f9d9d07ee1f80c440f0932d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b002f381f9d9d07ee1f80c440f0932d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costumeloft.com/gallery/gallery_categories/thumbnails/002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00364" cy="67423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costumeloft.com/gallery/gallery_categories/thumbnails/002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00364" cy="67423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costumeloft.com/gallery/gallery_categories/thumbnails/002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00364" cy="67423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costumeloft.com/gallery/gallery_categories/thumbnails/002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00364" cy="67423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www.lifesize-models.co.uk/custom/images/products/ROMAN%20WITH%20BO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143504" cy="68580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www.lifesize-models.co.uk/custom/images/products/ROMAN%20WITH%20BO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143504" cy="68580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www.lifesize-models.co.uk/custom/images/products/ROMAN%20WITH%20BO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143504" cy="68580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www.lifesize-models.co.uk/custom/images/products/ROMAN%20WITH%20BO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143504" cy="68580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wwwdelivery.superstock.com/WI/223/1788/PreviewComp/SuperStock_1788-175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53860"/>
            <a:ext cx="5929322" cy="6804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wwwdelivery.superstock.com/WI/223/1788/PreviewComp/SuperStock_1788-175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53860"/>
            <a:ext cx="5929322" cy="6804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wwwdelivery.superstock.com/WI/223/1788/PreviewComp/SuperStock_1788-175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53860"/>
            <a:ext cx="5929322" cy="6804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wwwdelivery.superstock.com/WI/223/1788/PreviewComp/SuperStock_1788-175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53860"/>
            <a:ext cx="5929322" cy="6804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wwwdelivery.superstock.com/WI/223/1788/PreviewComp/SuperStock_1788-175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53860"/>
            <a:ext cx="5929322" cy="6804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wwwdelivery.superstock.com/WI/223/1788/PreviewComp/SuperStock_1788-175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53860"/>
            <a:ext cx="5929322" cy="6804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00year-old-stone-house-06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gin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132</TotalTime>
  <Words>0</Words>
  <Application>Microsoft Office PowerPoint</Application>
  <PresentationFormat>On-screen Show (4:3)</PresentationFormat>
  <Paragraphs>0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5" baseType="lpstr">
      <vt:lpstr>Default Theme</vt:lpstr>
      <vt:lpstr>Origin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14</cp:revision>
  <dcterms:created xsi:type="dcterms:W3CDTF">2012-06-18T17:57:55Z</dcterms:created>
  <dcterms:modified xsi:type="dcterms:W3CDTF">2012-06-19T03:28:11Z</dcterms:modified>
</cp:coreProperties>
</file>