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</p:sldMasterIdLst>
  <p:sldIdLst>
    <p:sldId id="256" r:id="rId6"/>
    <p:sldId id="257" r:id="rId7"/>
    <p:sldId id="258" r:id="rId8"/>
    <p:sldId id="267" r:id="rId9"/>
    <p:sldId id="266" r:id="rId10"/>
    <p:sldId id="274" r:id="rId11"/>
    <p:sldId id="273" r:id="rId12"/>
    <p:sldId id="272" r:id="rId13"/>
    <p:sldId id="271" r:id="rId14"/>
    <p:sldId id="270" r:id="rId15"/>
    <p:sldId id="269" r:id="rId16"/>
    <p:sldId id="268" r:id="rId17"/>
    <p:sldId id="259" r:id="rId18"/>
    <p:sldId id="283" r:id="rId19"/>
    <p:sldId id="282" r:id="rId20"/>
    <p:sldId id="281" r:id="rId21"/>
    <p:sldId id="280" r:id="rId22"/>
    <p:sldId id="279" r:id="rId23"/>
    <p:sldId id="278" r:id="rId24"/>
    <p:sldId id="277" r:id="rId25"/>
    <p:sldId id="276" r:id="rId26"/>
    <p:sldId id="275" r:id="rId27"/>
    <p:sldId id="260" r:id="rId28"/>
    <p:sldId id="292" r:id="rId29"/>
    <p:sldId id="291" r:id="rId30"/>
    <p:sldId id="290" r:id="rId31"/>
    <p:sldId id="289" r:id="rId32"/>
    <p:sldId id="288" r:id="rId33"/>
    <p:sldId id="287" r:id="rId34"/>
    <p:sldId id="286" r:id="rId35"/>
    <p:sldId id="285" r:id="rId36"/>
    <p:sldId id="284" r:id="rId37"/>
    <p:sldId id="262" r:id="rId38"/>
    <p:sldId id="293" r:id="rId39"/>
    <p:sldId id="301" r:id="rId40"/>
    <p:sldId id="300" r:id="rId41"/>
    <p:sldId id="299" r:id="rId42"/>
    <p:sldId id="298" r:id="rId43"/>
    <p:sldId id="297" r:id="rId44"/>
    <p:sldId id="296" r:id="rId45"/>
    <p:sldId id="295" r:id="rId46"/>
    <p:sldId id="294" r:id="rId47"/>
    <p:sldId id="261" r:id="rId48"/>
    <p:sldId id="324" r:id="rId49"/>
    <p:sldId id="323" r:id="rId50"/>
    <p:sldId id="322" r:id="rId51"/>
    <p:sldId id="321" r:id="rId52"/>
    <p:sldId id="320" r:id="rId53"/>
    <p:sldId id="319" r:id="rId54"/>
    <p:sldId id="263" r:id="rId55"/>
    <p:sldId id="264" r:id="rId56"/>
    <p:sldId id="265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30" r:id="rId70"/>
    <p:sldId id="329" r:id="rId71"/>
    <p:sldId id="328" r:id="rId72"/>
    <p:sldId id="327" r:id="rId73"/>
    <p:sldId id="326" r:id="rId74"/>
    <p:sldId id="325" r:id="rId75"/>
    <p:sldId id="314" r:id="rId76"/>
    <p:sldId id="315" r:id="rId77"/>
    <p:sldId id="318" r:id="rId78"/>
    <p:sldId id="316" r:id="rId79"/>
    <p:sldId id="317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7/26/2012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8229600" cy="52864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d-ID" sz="8800" dirty="0" smtClean="0">
                <a:solidFill>
                  <a:srgbClr val="002060"/>
                </a:solidFill>
              </a:rPr>
              <a:t>LANCANG MULUT</a:t>
            </a:r>
            <a:endParaRPr lang="id-ID" sz="8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d-ID" sz="13800" dirty="0" smtClean="0"/>
              <a:t>LIDAH ORANG BIJAK</a:t>
            </a:r>
            <a:endParaRPr lang="id-ID" sz="13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lker.com/cliparts/8/5/f/8/1195444750280368295zeimusu_Woman_eyes_nose_lip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71500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y Face Cartoon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785794"/>
            <a:ext cx="5429288" cy="552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hatthomassays.files.wordpress.com/2011/03/mou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572428" cy="6273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b/f/f/f/1206562050946125710nicubunu_Mouth_with_tongue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407169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media.animevice.com/uploads/0/5934/156146-619_su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east-west-arts.com/kris%20forsale/kris%20Bali%20and%20Lombok/keris%20lombok3/P10102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85728"/>
            <a:ext cx="544355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290"/>
            <a:ext cx="6072230" cy="6112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www.tofslie.com/hey/wp-content/uploads/2009/01/1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608849" cy="33004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upload.wikimedia.org/wikipedia/commons/thumb/7/70/Broken_Heart_symbol.svg/394px-Broken_Heart_symbol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6357982" cy="5857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upload.wikimedia.org/wikipedia/commons/thumb/7/70/Broken_Heart_symbol.svg/394px-Broken_Heart_symbol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6357982" cy="5857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upload.wikimedia.org/wikipedia/commons/thumb/7/70/Broken_Heart_symbol.svg/394px-Broken_Heart_symbol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6357982" cy="5857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upload.wikimedia.org/wikipedia/commons/thumb/7/70/Broken_Heart_symbol.svg/394px-Broken_Heart_symbol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6357982" cy="5857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t0.gstatic.com/images?q=tbn:ANd9GcSht-Sb63vbWVMc_-jJpQxV0DJ7BTATGDnmiSf79KTneMNRvtYIux3NvdT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714356"/>
            <a:ext cx="8138277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brainharmonycenter.com/images/brain-diagram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21510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brainharmonycenter.com/images/brain-diagram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21510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brainharmonycenter.com/images/brain-diagram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21510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thefuturisticlovers.files.wordpress.com/2012/06/menyiapkan-ob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28"/>
            <a:ext cx="5286412" cy="6350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thefuturisticlovers.files.wordpress.com/2012/06/menyiapkan-ob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28"/>
            <a:ext cx="5286412" cy="6350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thefuturisticlovers.files.wordpress.com/2012/06/menyiapkan-ob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28"/>
            <a:ext cx="5286412" cy="6350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aka.weightwatchers.com/images/1033/dynamic/GCMSImages/HeartHealth_CBP1047250_600x35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500042"/>
            <a:ext cx="8450095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ttp://www.stiba-satyawidya.ac.id/uploads/smiling-f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28604"/>
            <a:ext cx="7143800" cy="6131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57364"/>
            <a:ext cx="9144000" cy="22159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3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LANCANG</a:t>
            </a:r>
            <a:endParaRPr lang="en-US" sz="13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57364"/>
            <a:ext cx="9144000" cy="22159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3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LANCANG</a:t>
            </a:r>
            <a:endParaRPr lang="en-US" sz="13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43116"/>
            <a:ext cx="91440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SEMBARANGAN</a:t>
            </a:r>
            <a:endParaRPr 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2143116"/>
            <a:ext cx="8358246" cy="31547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99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GOPOH</a:t>
            </a:r>
            <a:endParaRPr lang="en-US" sz="199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9</Words>
  <Application>Microsoft Office PowerPoint</Application>
  <PresentationFormat>On-screen Show (4:3)</PresentationFormat>
  <Paragraphs>6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Office Theme</vt:lpstr>
      <vt:lpstr>Solstice</vt:lpstr>
      <vt:lpstr>1_Solstice</vt:lpstr>
      <vt:lpstr>Equity</vt:lpstr>
      <vt:lpstr>1_Office Theme</vt:lpstr>
      <vt:lpstr>LANCANG MULUT</vt:lpstr>
      <vt:lpstr>LIDAH ORANG BIJAK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LANCANG MULUT</dc:title>
  <dc:creator>LENOVO</dc:creator>
  <cp:lastModifiedBy>LENOVO</cp:lastModifiedBy>
  <cp:revision>7</cp:revision>
  <dcterms:created xsi:type="dcterms:W3CDTF">2012-07-26T11:15:45Z</dcterms:created>
  <dcterms:modified xsi:type="dcterms:W3CDTF">2012-07-26T12:20:59Z</dcterms:modified>
</cp:coreProperties>
</file>