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60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7/3/2012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86446" y="214290"/>
            <a:ext cx="3008060" cy="135729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ONE ACTION</a:t>
            </a:r>
            <a:endParaRPr lang="id-ID" dirty="0"/>
          </a:p>
        </p:txBody>
      </p:sp>
      <p:pic>
        <p:nvPicPr>
          <p:cNvPr id="1026" name="Picture 2" descr="http://catatanseorangofs.files.wordpress.com/2012/01/yesus-menyembuhkan-orang-lumpuh-yang-dibawa-dari-loteng-65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7072330" cy="58578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00year-old-stone-house-06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579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angsabda.files.wordpress.com/2012/02/yesus-menyembuhkan-orang-lumpuh-mrk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8" cy="6864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catatanseorangofs.files.wordpress.com/2012/02/stdas0592-jesus-heals-the-palsied-man.jpg?w=57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86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4429148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KESATUAN </a:t>
            </a:r>
            <a:br>
              <a:rPr lang="id-ID" dirty="0" smtClean="0"/>
            </a:br>
            <a:r>
              <a:rPr lang="id-ID" dirty="0" smtClean="0"/>
              <a:t>MENDATANGKAN MUJIZAT</a:t>
            </a:r>
            <a:br>
              <a:rPr lang="id-ID" dirty="0" smtClean="0"/>
            </a:br>
            <a:r>
              <a:rPr lang="id-ID" dirty="0" smtClean="0"/>
              <a:t>DAN MEMBUAT BERKAT TURUN</a:t>
            </a:r>
            <a:br>
              <a:rPr lang="id-ID" dirty="0" smtClean="0"/>
            </a:br>
            <a:r>
              <a:rPr lang="id-ID" dirty="0" smtClean="0"/>
              <a:t>MAZMUR 133</a:t>
            </a:r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37</TotalTime>
  <Words>3</Words>
  <Application>Microsoft Office PowerPoint</Application>
  <PresentationFormat>On-screen Show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Default Theme</vt:lpstr>
      <vt:lpstr>Concourse</vt:lpstr>
      <vt:lpstr>ONE ACTION</vt:lpstr>
      <vt:lpstr>Slide 2</vt:lpstr>
      <vt:lpstr>Slide 3</vt:lpstr>
      <vt:lpstr>Slide 4</vt:lpstr>
      <vt:lpstr>KESATUAN  MENDATANGKAN MUJIZAT DAN MEMBUAT BERKAT TURUN MAZMUR 133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ACTION</dc:title>
  <dc:creator>LENOVO</dc:creator>
  <cp:lastModifiedBy>LENOVO</cp:lastModifiedBy>
  <cp:revision>5</cp:revision>
  <dcterms:created xsi:type="dcterms:W3CDTF">2012-07-02T17:54:54Z</dcterms:created>
  <dcterms:modified xsi:type="dcterms:W3CDTF">2012-07-03T07:37:08Z</dcterms:modified>
</cp:coreProperties>
</file>