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sldIdLst>
    <p:sldId id="256" r:id="rId7"/>
    <p:sldId id="272" r:id="rId8"/>
    <p:sldId id="273" r:id="rId9"/>
    <p:sldId id="275" r:id="rId10"/>
    <p:sldId id="277" r:id="rId11"/>
    <p:sldId id="279" r:id="rId12"/>
    <p:sldId id="281" r:id="rId13"/>
    <p:sldId id="282" r:id="rId14"/>
    <p:sldId id="280" r:id="rId15"/>
    <p:sldId id="267" r:id="rId16"/>
    <p:sldId id="270" r:id="rId17"/>
    <p:sldId id="257" r:id="rId18"/>
    <p:sldId id="259" r:id="rId19"/>
    <p:sldId id="283" r:id="rId20"/>
    <p:sldId id="284" r:id="rId21"/>
    <p:sldId id="286" r:id="rId22"/>
    <p:sldId id="288" r:id="rId23"/>
    <p:sldId id="290" r:id="rId24"/>
    <p:sldId id="261" r:id="rId25"/>
    <p:sldId id="285" r:id="rId26"/>
    <p:sldId id="26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5728"/>
            <a:ext cx="6400800" cy="2643206"/>
          </a:xfrm>
        </p:spPr>
        <p:txBody>
          <a:bodyPr>
            <a:normAutofit/>
          </a:bodyPr>
          <a:lstStyle/>
          <a:p>
            <a:r>
              <a:rPr lang="id-ID" sz="4000" dirty="0" smtClean="0"/>
              <a:t>4 ORANG KUSTA</a:t>
            </a:r>
          </a:p>
          <a:p>
            <a:r>
              <a:rPr lang="id-ID" sz="4000" dirty="0" smtClean="0"/>
              <a:t>BERSATU HATI</a:t>
            </a:r>
            <a:endParaRPr lang="id-ID" sz="4000" dirty="0"/>
          </a:p>
        </p:txBody>
      </p:sp>
      <p:pic>
        <p:nvPicPr>
          <p:cNvPr id="2050" name="Picture 2" descr="http://1.bp.blogspot.com/-ysfgbt6VGKw/Tarm3Xt9CaI/AAAAAAAAARg/haJRqffuWes/s1600/one+hear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3116"/>
            <a:ext cx="640080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1.bp.blogspot.com/-zdakX7KGRf8/TWcf2QPOZsI/AAAAAAAABVE/RRX2qZsVRe8/s1600/james-tissot-ben-hadad-and-the-kings-drinking-in-the-t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357298"/>
            <a:ext cx="7334269" cy="550070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42844" y="0"/>
            <a:ext cx="900115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BENHADAD RAJA ARAM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MENGEPUNG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KOTA SAMARIA</a:t>
            </a:r>
            <a:endParaRPr lang="en-US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4.bp.blogspot.com/-kOk9t_UHNpc/TjLUuPMTR6I/AAAAAAAAAvw/hbBRtfzzHLs/s1600/donk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857620" cy="5556026"/>
          </a:xfrm>
          <a:prstGeom prst="rect">
            <a:avLst/>
          </a:prstGeom>
          <a:noFill/>
        </p:spPr>
      </p:pic>
      <p:pic>
        <p:nvPicPr>
          <p:cNvPr id="79876" name="Picture 4" descr="http://farm4.static.flickr.com/3074/2785264743_2d95520e9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19" y="0"/>
            <a:ext cx="5255007" cy="4929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3.bp.blogspot.com/-DT6Kii_OZ6w/T2ywlhOpLNI/AAAAAAAAAPI/rvICrqYH-5Q/s1600/hung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715272" cy="686659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351471" y="4272677"/>
            <a:ext cx="479252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KELAPARAN </a:t>
            </a:r>
          </a:p>
          <a:p>
            <a:pPr algn="ctr"/>
            <a:r>
              <a:rPr lang="id-ID" sz="5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MELANDA</a:t>
            </a:r>
          </a:p>
          <a:p>
            <a:pPr algn="ctr"/>
            <a:r>
              <a:rPr lang="id-ID" sz="54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SAMARIA</a:t>
            </a:r>
            <a:endParaRPr lang="en-US" sz="5400" b="1" cap="none" spc="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phoenixmasonry.org/images/King_Solom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072066" cy="68541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www.hem-of-his-garment-bible-study.org/images/Silhouette-women-argu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2"/>
            <a:ext cx="8378732" cy="557216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500166" y="4000504"/>
            <a:ext cx="623754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DUA ORANG IBU</a:t>
            </a:r>
          </a:p>
          <a:p>
            <a:pPr algn="ctr"/>
            <a:r>
              <a:rPr lang="id-I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BERTENGKAR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80898" name="Picture 2" descr="http://2.bp.blogspot.com/_TacJT-BkYa0/TQ3Dx3BXqDI/AAAAAAAAACY/92igJQC6fM0/s1600/proph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5721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ttp://momoch89.files.wordpress.com/2012/02/gandum-terig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2110" cy="4643446"/>
          </a:xfrm>
          <a:prstGeom prst="rect">
            <a:avLst/>
          </a:prstGeom>
          <a:noFill/>
        </p:spPr>
      </p:pic>
      <p:pic>
        <p:nvPicPr>
          <p:cNvPr id="89092" name="Picture 4" descr="http://2.bp.blogspot.com/-U3PPlPT61rU/TxYqyQTdSPI/AAAAAAAAA-M/GAtuiXRfRKk/s1600/calender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071810"/>
            <a:ext cx="4219575" cy="2647951"/>
          </a:xfrm>
          <a:prstGeom prst="rect">
            <a:avLst/>
          </a:prstGeom>
          <a:noFill/>
        </p:spPr>
      </p:pic>
      <p:pic>
        <p:nvPicPr>
          <p:cNvPr id="89094" name="Picture 6" descr="http://t1.gstatic.com/images?q=tbn:ANd9GcTXt4QFgCBMka-da02tBJmf5CAXAII_reEj6GhZo2ieHLcHMqp5F8L1dKr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643446"/>
            <a:ext cx="2714644" cy="1939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ttp://us.123rf.com/400wm/400/400/nejron/nejron1004/nejron100400528/6819272-roman-legionary-soldier-in-front-old-city-of-ro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31685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helpforshepherds.org/wiki/images/thumb/1/10/4_Lepers_outside_the_Gate_of_Samaria_.jpg/180px-4_Lepers_outside_the_Gate_of_Samaria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86380" cy="684292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071934" y="0"/>
            <a:ext cx="5072066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 ORANG KUSTA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DI DEPAN PINTU GERBANG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DIASINGKAN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DITOLAK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DIJAUHI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://www.goodnews.or.kr/en/books/newbornagain/images/4lep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4929190" cy="6876223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786182" y="0"/>
            <a:ext cx="5357818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SAMA-SAMA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TIDAK PUTUS ASA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SAMA-SAMA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TIDAK 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MENYERAH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DENGAN 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KEADAAN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annold.com/wp-content/uploads/2008/11/lep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639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mainlesson.com/books/hurlbut/bible/zpage4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http://animal.discovery.com/mammals/horse/pictures/horse-pic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83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http://www.odt.co.nz/files/story/2009/03/in_this_2008_file_photo_israeli_soldiers_train_in__29231771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99739"/>
            <a:ext cx="9144000" cy="59582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ttp://gutsy.jw.lt/UNIX/images/Kre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7072" cy="6143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visualbiblealive.com/image-bin/Public/110/05/110_05_0152_BiblePaintings_pre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96968" cy="6143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pastormikelandry.files.wordpress.com/2010/08/four-lep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874"/>
            <a:ext cx="5000628" cy="6830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cache2.artprintimages.com/lrg/38/3843/AOKYF00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4572000" cy="6154758"/>
          </a:xfrm>
        </p:spPr>
        <p:txBody>
          <a:bodyPr>
            <a:normAutofit/>
          </a:bodyPr>
          <a:lstStyle/>
          <a:p>
            <a:r>
              <a:rPr lang="id-ID" dirty="0" smtClean="0"/>
              <a:t>SAMA-SAMA</a:t>
            </a:r>
            <a:br>
              <a:rPr lang="id-ID" dirty="0" smtClean="0"/>
            </a:br>
            <a:r>
              <a:rPr lang="id-ID" dirty="0" smtClean="0"/>
              <a:t>BERSATU </a:t>
            </a:r>
            <a:r>
              <a:rPr lang="id-ID" dirty="0" smtClean="0"/>
              <a:t>HATI </a:t>
            </a:r>
            <a:br>
              <a:rPr lang="id-ID" dirty="0" smtClean="0"/>
            </a:br>
            <a:r>
              <a:rPr lang="id-ID" dirty="0" smtClean="0"/>
              <a:t>UNTUK BELAJAR BERMURAH HATI</a:t>
            </a:r>
            <a:br>
              <a:rPr lang="id-ID" dirty="0" smtClean="0"/>
            </a:br>
            <a:r>
              <a:rPr lang="id-ID" dirty="0" smtClean="0"/>
              <a:t>BERSATU HATI</a:t>
            </a:r>
            <a:br>
              <a:rPr lang="id-ID" dirty="0" smtClean="0"/>
            </a:br>
            <a:r>
              <a:rPr lang="id-ID" dirty="0" smtClean="0"/>
              <a:t>UNTUK TIDAK SERAKAH</a:t>
            </a:r>
            <a:endParaRPr lang="id-ID" dirty="0"/>
          </a:p>
        </p:txBody>
      </p:sp>
      <p:pic>
        <p:nvPicPr>
          <p:cNvPr id="95234" name="Picture 2" descr="http://www.happypenguin.org/images/GreedySplas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14290"/>
            <a:ext cx="4664210" cy="3286148"/>
          </a:xfrm>
          <a:prstGeom prst="rect">
            <a:avLst/>
          </a:prstGeom>
          <a:noFill/>
        </p:spPr>
      </p:pic>
      <p:sp>
        <p:nvSpPr>
          <p:cNvPr id="5" name="Action Button: Help 4">
            <a:hlinkClick r:id="" action="ppaction://noaction" highlightClick="1"/>
          </p:cNvPr>
          <p:cNvSpPr/>
          <p:nvPr/>
        </p:nvSpPr>
        <p:spPr>
          <a:xfrm>
            <a:off x="4714876" y="3643314"/>
            <a:ext cx="4143404" cy="2786082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upload.wikimedia.org/wikipedia/commons/9/93/Four_lepers_bring_the_news_to_the_guards_at_the_gate_of_Samar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38875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765605" y="214290"/>
            <a:ext cx="537839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WALAU </a:t>
            </a:r>
          </a:p>
          <a:p>
            <a:pPr algn="ctr"/>
            <a:r>
              <a:rPr lang="id-ID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BANYAK </a:t>
            </a:r>
          </a:p>
          <a:p>
            <a:pPr algn="ctr"/>
            <a:r>
              <a:rPr lang="id-ID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TANTANGAN</a:t>
            </a:r>
            <a:endParaRPr lang="id-ID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Default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111</TotalTime>
  <Words>41</Words>
  <Application>Microsoft Office PowerPoint</Application>
  <PresentationFormat>On-screen Show (4:3)</PresentationFormat>
  <Paragraphs>26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Default Theme</vt:lpstr>
      <vt:lpstr>Civic</vt:lpstr>
      <vt:lpstr>Origin</vt:lpstr>
      <vt:lpstr>Office Theme</vt:lpstr>
      <vt:lpstr>1_Origin</vt:lpstr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SAMA-SAMA BERSATU HATI  UNTUK BELAJAR BERMURAH HATI BERSATU HATI UNTUK TIDAK SERAKAH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HEART</dc:title>
  <dc:creator>LENOVO</dc:creator>
  <cp:lastModifiedBy>LENOVO</cp:lastModifiedBy>
  <cp:revision>11</cp:revision>
  <dcterms:created xsi:type="dcterms:W3CDTF">2012-07-02T16:14:32Z</dcterms:created>
  <dcterms:modified xsi:type="dcterms:W3CDTF">2012-07-02T18:08:32Z</dcterms:modified>
</cp:coreProperties>
</file>