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handoutMasterIdLst>
    <p:handoutMasterId r:id="rId18"/>
  </p:handoutMasterIdLst>
  <p:sldIdLst>
    <p:sldId id="256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69" r:id="rId12"/>
    <p:sldId id="266" r:id="rId13"/>
    <p:sldId id="268" r:id="rId14"/>
    <p:sldId id="267" r:id="rId15"/>
    <p:sldId id="270" r:id="rId16"/>
    <p:sldId id="271" r:id="rId1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86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38F30-1CAF-4C20-BBA4-5CB2B8FE37EB}" type="datetimeFigureOut">
              <a:rPr lang="id-ID" smtClean="0"/>
              <a:t>12/08/2012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20F29-D969-41DA-B2DD-63FFD2B48071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8/12/2012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hinesewebshop.nl/wp-content/uploads/2010/06/Start-Fini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belajarkonseling.com/foto_berita/2585studi%20kas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herd.typepad.com/.a/6a00d83451e1dc69e200e554eebfb08833-800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29124" cy="6894670"/>
          </a:xfrm>
          <a:prstGeom prst="rect">
            <a:avLst/>
          </a:prstGeom>
          <a:noFill/>
        </p:spPr>
      </p:pic>
      <p:pic>
        <p:nvPicPr>
          <p:cNvPr id="5" name="Picture 2" descr="http://ducis.jhfc.duke.edu/wp-content/themes/ducis/images/photo-ethics/case_study_bw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0"/>
            <a:ext cx="4762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yoursocialmove.com/wp-content/uploads/2012/03/caseStudy_l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77809" cy="4143380"/>
          </a:xfrm>
          <a:prstGeom prst="rect">
            <a:avLst/>
          </a:prstGeom>
          <a:noFill/>
        </p:spPr>
      </p:pic>
      <p:pic>
        <p:nvPicPr>
          <p:cNvPr id="5" name="Picture 2" descr="http://www.consulting-business.com/wp-content/uploads/2011/01/ConsultingCaseStud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67558"/>
            <a:ext cx="9143999" cy="26904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laupenhomes.com/wp-content/uploads/2012/07/case-stud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77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financialawaken.com/wp-content/uploads/2012/07/case-stu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content4demand.com/Portals/44735/images/Case-Studies-67044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davidebenjamin.com/wp-content/uploads/2012/05/how-to-handle-case-stud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797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.ks.kidsklik.com/statics/files/2012/04/1334145543629911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5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id-ID" dirty="0" smtClean="0"/>
              <a:t>FILIPI 4: 8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JADI AKHIRNYA, SAUDARA-SAUDARA,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00B050"/>
                </a:solidFill>
                <a:latin typeface="Agency FB" pitchFamily="34" charset="0"/>
              </a:rPr>
              <a:t>SEMUA YANG BENAR,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7030A0"/>
                </a:solidFill>
                <a:latin typeface="Agency FB" pitchFamily="34" charset="0"/>
              </a:rPr>
              <a:t>SEMUA YANG MULIA,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C3860D"/>
                </a:solidFill>
                <a:latin typeface="Agency FB" pitchFamily="34" charset="0"/>
              </a:rPr>
              <a:t>SEMUA YANG ADIL,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SEMUA YANG SUCI</a:t>
            </a:r>
            <a:r>
              <a:rPr lang="id-ID" sz="3200" b="1" i="1" baseline="30000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 </a:t>
            </a: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FFFF00"/>
                </a:solidFill>
                <a:latin typeface="Agency FB" pitchFamily="34" charset="0"/>
              </a:rPr>
              <a:t>SEMUA YANG MANIS,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5">
                    <a:lumMod val="75000"/>
                  </a:schemeClr>
                </a:solidFill>
                <a:latin typeface="Agency FB" pitchFamily="34" charset="0"/>
              </a:rPr>
              <a:t>SEMUA YANG SEDAP DIDENGAR,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1"/>
                </a:solidFill>
                <a:latin typeface="Agency FB" pitchFamily="34" charset="0"/>
              </a:rPr>
              <a:t>SEMUA YANG DISEBUT KEBAJIKAN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92D050"/>
                </a:solidFill>
                <a:latin typeface="Agency FB" pitchFamily="34" charset="0"/>
              </a:rPr>
              <a:t>DAN PATUT DIPUJI, </a:t>
            </a:r>
          </a:p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PIKIRKANLAH SEMUANYA ITU.</a:t>
            </a:r>
            <a:endParaRPr lang="id-ID" sz="3200" i="1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id-ID" dirty="0" smtClean="0"/>
              <a:t>FILIPI 4: 8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JADI AKHIRNYA, SAUDARA-SAUDARA,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00B050"/>
                </a:solidFill>
                <a:latin typeface="Agency FB" pitchFamily="34" charset="0"/>
              </a:rPr>
              <a:t>SEMUA YANG BENAR,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7030A0"/>
                </a:solidFill>
                <a:latin typeface="Agency FB" pitchFamily="34" charset="0"/>
              </a:rPr>
              <a:t>SEMUA YANG MULIA,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C3860D"/>
                </a:solidFill>
                <a:latin typeface="Agency FB" pitchFamily="34" charset="0"/>
              </a:rPr>
              <a:t>SEMUA YANG ADIL,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SEMUA YANG SUCI</a:t>
            </a:r>
            <a:r>
              <a:rPr lang="id-ID" sz="3200" b="1" i="1" baseline="30000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 </a:t>
            </a: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FFFF00"/>
                </a:solidFill>
                <a:latin typeface="Agency FB" pitchFamily="34" charset="0"/>
              </a:rPr>
              <a:t>SEMUA YANG MANIS,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5">
                    <a:lumMod val="75000"/>
                  </a:schemeClr>
                </a:solidFill>
                <a:latin typeface="Agency FB" pitchFamily="34" charset="0"/>
              </a:rPr>
              <a:t>SEMUA YANG SEDAP DIDENGAR,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1"/>
                </a:solidFill>
                <a:latin typeface="Agency FB" pitchFamily="34" charset="0"/>
              </a:rPr>
              <a:t>SEMUA YANG DISEBUT KEBAJIKAN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92D050"/>
                </a:solidFill>
                <a:latin typeface="Agency FB" pitchFamily="34" charset="0"/>
              </a:rPr>
              <a:t>DAN PATUT DIPUJI, </a:t>
            </a:r>
          </a:p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PIKIRKANLAH SEMUANYA ITU.</a:t>
            </a:r>
            <a:endParaRPr lang="id-ID" sz="3200" i="1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id-ID" dirty="0" smtClean="0"/>
              <a:t>FILIPI 4: 8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JADI AKHIRNYA, SAUDARA-SAUDARA,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00B050"/>
                </a:solidFill>
                <a:latin typeface="Agency FB" pitchFamily="34" charset="0"/>
              </a:rPr>
              <a:t>SEMUA YANG BENAR,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7030A0"/>
                </a:solidFill>
                <a:latin typeface="Agency FB" pitchFamily="34" charset="0"/>
              </a:rPr>
              <a:t>SEMUA YANG MULIA,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C3860D"/>
                </a:solidFill>
                <a:latin typeface="Agency FB" pitchFamily="34" charset="0"/>
              </a:rPr>
              <a:t>SEMUA YANG ADIL,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SEMUA YANG SUCI</a:t>
            </a:r>
            <a:r>
              <a:rPr lang="id-ID" sz="3200" b="1" i="1" baseline="30000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 </a:t>
            </a:r>
            <a:r>
              <a:rPr lang="id-ID" sz="3200" b="1" i="1" dirty="0" smtClean="0">
                <a:solidFill>
                  <a:schemeClr val="accent4">
                    <a:lumMod val="50000"/>
                  </a:schemeClr>
                </a:solidFill>
                <a:latin typeface="Agency FB" pitchFamily="34" charset="0"/>
              </a:rPr>
              <a:t>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FFFF00"/>
                </a:solidFill>
                <a:latin typeface="Agency FB" pitchFamily="34" charset="0"/>
              </a:rPr>
              <a:t>SEMUA YANG MANIS,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5">
                    <a:lumMod val="75000"/>
                  </a:schemeClr>
                </a:solidFill>
                <a:latin typeface="Agency FB" pitchFamily="34" charset="0"/>
              </a:rPr>
              <a:t>SEMUA YANG SEDAP DIDENGAR,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chemeClr val="accent1"/>
                </a:solidFill>
                <a:latin typeface="Agency FB" pitchFamily="34" charset="0"/>
              </a:rPr>
              <a:t>SEMUA YANG DISEBUT KEBAJIKAN </a:t>
            </a:r>
          </a:p>
          <a:p>
            <a:pPr algn="ctr">
              <a:buNone/>
            </a:pPr>
            <a:r>
              <a:rPr lang="id-ID" sz="3200" b="1" i="1" dirty="0" smtClean="0">
                <a:solidFill>
                  <a:srgbClr val="92D050"/>
                </a:solidFill>
                <a:latin typeface="Agency FB" pitchFamily="34" charset="0"/>
              </a:rPr>
              <a:t>DAN PATUT DIPUJI, </a:t>
            </a:r>
          </a:p>
          <a:p>
            <a:pPr algn="ctr">
              <a:buNone/>
            </a:pPr>
            <a:r>
              <a:rPr lang="id-ID" sz="3200" i="1" dirty="0" smtClean="0">
                <a:latin typeface="Agency FB" pitchFamily="34" charset="0"/>
              </a:rPr>
              <a:t>PIKIRKANLAH SEMUANYA ITU.</a:t>
            </a:r>
            <a:endParaRPr lang="id-ID" sz="3200" i="1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SIMULASI BERPIKIR </a:t>
            </a:r>
            <a:r>
              <a:rPr lang="id-I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POSITIF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4.bp.blogspot.com/_xLvjct8fxcg/TKF9AFpsNgI/AAAAAAAAAEw/zqXEpKeTV8c/s400/positive-thin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57232"/>
            <a:ext cx="7858180" cy="5681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AMBIL KARTU LAGU</a:t>
            </a:r>
            <a:endParaRPr lang="id-ID" dirty="0"/>
          </a:p>
        </p:txBody>
      </p:sp>
      <p:pic>
        <p:nvPicPr>
          <p:cNvPr id="53250" name="Picture 2" descr="http://www.internetmonk.com/wp-content/uploads/Sing_a_So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928802"/>
            <a:ext cx="5572164" cy="467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43</TotalTime>
  <Words>144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Default Theme</vt:lpstr>
      <vt:lpstr>Metro</vt:lpstr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FILIPI 4: 8</vt:lpstr>
      <vt:lpstr>FILIPI 4: 8</vt:lpstr>
      <vt:lpstr>FILIPI 4: 8</vt:lpstr>
      <vt:lpstr>Slide 13</vt:lpstr>
      <vt:lpstr>AMBIL KARTU LAGU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7</cp:revision>
  <dcterms:created xsi:type="dcterms:W3CDTF">2012-08-11T15:08:08Z</dcterms:created>
  <dcterms:modified xsi:type="dcterms:W3CDTF">2012-08-11T23:14:19Z</dcterms:modified>
</cp:coreProperties>
</file>