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87" r:id="rId14"/>
    <p:sldId id="284" r:id="rId15"/>
    <p:sldId id="285" r:id="rId16"/>
    <p:sldId id="289" r:id="rId17"/>
    <p:sldId id="288" r:id="rId18"/>
    <p:sldId id="283" r:id="rId19"/>
    <p:sldId id="267" r:id="rId20"/>
    <p:sldId id="273" r:id="rId21"/>
    <p:sldId id="269" r:id="rId22"/>
    <p:sldId id="290" r:id="rId23"/>
    <p:sldId id="270" r:id="rId24"/>
    <p:sldId id="274" r:id="rId25"/>
    <p:sldId id="271" r:id="rId26"/>
    <p:sldId id="275" r:id="rId27"/>
    <p:sldId id="291" r:id="rId28"/>
    <p:sldId id="276" r:id="rId29"/>
    <p:sldId id="277" r:id="rId30"/>
    <p:sldId id="278" r:id="rId31"/>
    <p:sldId id="279" r:id="rId32"/>
    <p:sldId id="29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10/14/2012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ceritakristen.org/wp-content/uploads/2012/07/regina.jpg" TargetMode="Externa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357166"/>
            <a:ext cx="8229600" cy="1071570"/>
          </a:xfrm>
        </p:spPr>
        <p:txBody>
          <a:bodyPr/>
          <a:lstStyle/>
          <a:p>
            <a:pPr algn="ctr"/>
            <a:r>
              <a:rPr lang="id-ID" dirty="0" smtClean="0"/>
              <a:t>KISAH HIDUP SANG JUARA</a:t>
            </a:r>
            <a:endParaRPr lang="id-ID" dirty="0"/>
          </a:p>
        </p:txBody>
      </p:sp>
      <p:pic>
        <p:nvPicPr>
          <p:cNvPr id="4" name="Picture 3" descr="http://kkcdn-static.kaskus.co.id/images/2012/07/09/1642698_2012070912075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35798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4480" y="357166"/>
            <a:ext cx="6019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REGINA IVANOVA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http://klimg.com/kapanlagi.com/p/headline/476x238/0000401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715432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3.bp.blogspot.com/-fy2fxXomf3o/T4ikzuW0XPI/AAAAAAAAASs/ue_Il6DXzqg/s320/2012+Indonesian+Idol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4.bp.blogspot.com/-hliZEY9A9D0/T6SHNj_jk7I/AAAAAAAAKXM/V24cVquX_OY/s400/Video+Cuplikan+Indonesian+Idol+2012+Lengkap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4399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LAHIR: JAKARTA, 4 DES 85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4.bp.blogspot.com/-zydYvlF-Gpk/T6I9Bx-sIiI/AAAAAAAAAVE/qsRqa8beoKY/s1600/Regina%2BIvanova%2BIdol%2B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8279920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MENYANYI DENGAN PENGHAYATAN</a:t>
            </a:r>
            <a:endParaRPr lang="id-ID" dirty="0"/>
          </a:p>
        </p:txBody>
      </p:sp>
      <p:pic>
        <p:nvPicPr>
          <p:cNvPr id="55298" name="Picture 2" descr="http://www.rootdiesomec.com/wp-content/uploads/2012/07/Foto-Regina-Tampil-dengan-David-C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572560" cy="5299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3 JURI TRIPLE A TERPUKAU</a:t>
            </a:r>
            <a:endParaRPr lang="id-ID" dirty="0"/>
          </a:p>
        </p:txBody>
      </p:sp>
      <p:pic>
        <p:nvPicPr>
          <p:cNvPr id="5" name="Picture 4" descr="Daftar Lagu 4 Finalis Indonesian Idol Nanti Malam - 4 Besar Indonsian Idol [ www.BlogApaAja.com 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07249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REKAMAN SINGLE PERDANA : KEMENANGAN</a:t>
            </a:r>
            <a:endParaRPr lang="id-ID" dirty="0"/>
          </a:p>
        </p:txBody>
      </p:sp>
      <p:pic>
        <p:nvPicPr>
          <p:cNvPr id="56322" name="Picture 2" descr="http://m.okezone.com/mimg/2012/07/24/386/667972/large_ulN2n5FQ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643866" cy="5095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2" y="274638"/>
            <a:ext cx="2857488" cy="6154758"/>
          </a:xfrm>
        </p:spPr>
        <p:txBody>
          <a:bodyPr>
            <a:normAutofit/>
          </a:bodyPr>
          <a:lstStyle/>
          <a:p>
            <a:r>
              <a:rPr lang="id-ID" dirty="0" smtClean="0"/>
              <a:t>TOUR PROMO KE BERBAGAI DAERAH</a:t>
            </a:r>
            <a:endParaRPr lang="id-ID" dirty="0"/>
          </a:p>
        </p:txBody>
      </p:sp>
      <p:pic>
        <p:nvPicPr>
          <p:cNvPr id="4" name="Picture 3" descr="http://www.batampos.co.id/wp-content/uploads/2012/09/Regina_Dalil-Harahap-1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607223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klimg.com/resized/350x/g/regina_idol_dari_masa_ke_masa/p/regina_saat_satu_tahun-20120630-003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4399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00298" y="428604"/>
            <a:ext cx="4804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UMUR 1 TAHUN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TO REGINA MASA KECI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507209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14942" y="285728"/>
            <a:ext cx="3929058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MERAYAKAN ULANG TAHUN </a:t>
            </a:r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BERSAMA </a:t>
            </a:r>
            <a:endParaRPr lang="id-ID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KELUARGA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</a:t>
            </a:r>
            <a:endParaRPr lang="id-ID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 </a:t>
            </a:r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KECIL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&lt;p&gt;Regina mulai tubuh menjadi gadis cantik.&lt;/p&g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578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29494" y="2500306"/>
            <a:ext cx="381450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 KECIL 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REGINA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&lt;p&gt;Regina makan apa itu?? Jangan makan sembarangan ah!&lt;/p&gt;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85728"/>
            <a:ext cx="5929322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00034" y="2857496"/>
            <a:ext cx="19491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MASA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MASA SMP</a:t>
            </a:r>
            <a:endParaRPr lang="id-ID" dirty="0"/>
          </a:p>
        </p:txBody>
      </p:sp>
      <p:pic>
        <p:nvPicPr>
          <p:cNvPr id="4" name="Picture 3" descr="http://klimg.com/kapanlagi.com/g/regina_idol_dari_masa_ke_masa/p/regina_smp_beranjak_dewasa-20120630-002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28680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MASA SMA SUDAH BEKERJA</a:t>
            </a:r>
            <a:br>
              <a:rPr lang="id-ID" dirty="0" smtClean="0"/>
            </a:br>
            <a:r>
              <a:rPr lang="id-ID" dirty="0" smtClean="0"/>
              <a:t>UNTUK KELUARGA</a:t>
            </a:r>
            <a:endParaRPr lang="id-ID" dirty="0"/>
          </a:p>
        </p:txBody>
      </p:sp>
      <p:pic>
        <p:nvPicPr>
          <p:cNvPr id="4" name="Picture 3" descr="&lt;p&gt;Seperti ABG umumnya pada saat itu, Regina sangat mencintai band asal Kanada, The Moffatts hingga memajang banyak poster mereka di kamar.&lt;/p&g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785818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gina dan ibunda (Foto: Rully Firdaus/okezone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CERITA MAMA</a:t>
            </a:r>
          </a:p>
          <a:p>
            <a:r>
              <a:rPr lang="id-I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TENTANG REGINA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klimg.com/kapanlagi.com/g/regina_idol_dari_masa_ke_masa/p/regina_dan_band-20120630-002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35824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5643578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BERSAMA TEMAN-TEMAN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SATU BAND </a:t>
            </a:r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 CAFE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bisnis-jabar.com/wp-content/uploads/2012/07/regina_kanto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8680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85852" y="6000768"/>
            <a:ext cx="61741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BERPOSE DI KANTOR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2.bp.blogspot.com/-paYOuQRnlpo/T4FT_23LraI/AAAAAAAAB2A/v6gMBe2I0jk/s1600/reg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8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sah Hidup Regina Indonesian Idol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BAR DALAM KESESAKAN MEMBUAHKAN TANGISAN HARU KEMENANGA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0"/>
            <a:ext cx="78581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klimg.com/kapanlagi.com/g/megahnya_the_big_three_indonesian_idol_road_to_grand_final/p/regina_2_finalis_indonesian_idol_1-20120624-001-bamban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21537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00034" y="3786190"/>
            <a:ext cx="821537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KELUARGA</a:t>
            </a:r>
          </a:p>
          <a:p>
            <a:pPr algn="ctr"/>
            <a:r>
              <a:rPr lang="id-ID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YANG TADINYA MENYINDIR</a:t>
            </a:r>
          </a:p>
          <a:p>
            <a:pPr algn="ctr"/>
            <a:r>
              <a:rPr lang="id-ID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KINI MENDUKUNG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in.stb.s-msn.com/i/92/D32AD76DE347E741D56B7628CAED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414340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71736" y="5103674"/>
            <a:ext cx="44462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PESAN MAMA 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BUAT REGINA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tail image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07249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43108" y="4714884"/>
            <a:ext cx="51839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SAAT DISANJUNG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PENGGEMAR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76" y="274638"/>
            <a:ext cx="3971924" cy="5440378"/>
          </a:xfrm>
        </p:spPr>
        <p:txBody>
          <a:bodyPr>
            <a:normAutofit/>
          </a:bodyPr>
          <a:lstStyle/>
          <a:p>
            <a:r>
              <a:rPr lang="id-ID" dirty="0" smtClean="0"/>
              <a:t>DAN KARIER </a:t>
            </a:r>
            <a:br>
              <a:rPr lang="id-ID" dirty="0" smtClean="0"/>
            </a:br>
            <a:r>
              <a:rPr lang="id-ID" dirty="0" smtClean="0"/>
              <a:t>TERUS</a:t>
            </a:r>
            <a:br>
              <a:rPr lang="id-ID" dirty="0" smtClean="0"/>
            </a:br>
            <a:r>
              <a:rPr lang="id-ID" dirty="0" smtClean="0"/>
              <a:t>MENANJAK</a:t>
            </a:r>
            <a:endParaRPr lang="id-ID" dirty="0"/>
          </a:p>
        </p:txBody>
      </p:sp>
      <p:pic>
        <p:nvPicPr>
          <p:cNvPr id="1026" name="Picture 2" descr="http://www.srimajujaya.palembangklik.com/tang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5"/>
            <a:ext cx="4238638" cy="6256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usana Regina Idol Duet Bareng David Cook (American Idol)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285984" y="3571876"/>
            <a:ext cx="490551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DUET BARENG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DAVID COOK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AMERICAN IDOL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asbanget.co/gallery/images/JULI/17/reg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5" y="1071546"/>
            <a:ext cx="9135085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BERLIBUR KE SINGAPURA</a:t>
            </a:r>
            <a:endParaRPr lang="id-ID" dirty="0"/>
          </a:p>
        </p:txBody>
      </p:sp>
      <p:pic>
        <p:nvPicPr>
          <p:cNvPr id="4" name="Picture 3" descr="&lt;p&gt;Tiba lah saat berlibur. Universal Studios Singapore menjadi tujuannya untuk menghabiskan masa liburan.&lt;/p&g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771530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314" y="0"/>
            <a:ext cx="3829048" cy="1868478"/>
          </a:xfrm>
        </p:spPr>
        <p:txBody>
          <a:bodyPr>
            <a:normAutofit/>
          </a:bodyPr>
          <a:lstStyle/>
          <a:p>
            <a:r>
              <a:rPr lang="id-ID" dirty="0" smtClean="0"/>
              <a:t>BERLIBUR KE MACAU</a:t>
            </a:r>
            <a:endParaRPr lang="id-ID" dirty="0"/>
          </a:p>
        </p:txBody>
      </p:sp>
      <p:pic>
        <p:nvPicPr>
          <p:cNvPr id="4" name="Picture 3" descr="http://klimg.com/kapanlagi.com/g/regina_idol_dari_masa_ke_masa/p/regina_saat_di_macau-20120630-003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8625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klimg.com/kapanlagi.com/g/regina_idol_dari_masa_ke_masa/p/regina_saat_di_macau-20120630-001-uj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43050"/>
            <a:ext cx="42862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214810" y="4714884"/>
            <a:ext cx="492919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BERPOSE BERSAMA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CHOW YUN FAT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BINTANG CHINA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500702"/>
          </a:xfrm>
        </p:spPr>
        <p:txBody>
          <a:bodyPr>
            <a:normAutofit/>
          </a:bodyPr>
          <a:lstStyle/>
          <a:p>
            <a:r>
              <a:rPr lang="id-ID" dirty="0" smtClean="0"/>
              <a:t>Amsal 24: 10 Jika engkau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tawar </a:t>
            </a:r>
            <a:r>
              <a:rPr lang="id-ID" dirty="0" smtClean="0"/>
              <a:t>hati pada masa kesesakan , kecillah kekuatanmu.</a:t>
            </a:r>
            <a:br>
              <a:rPr lang="id-ID" dirty="0" smtClean="0"/>
            </a:br>
            <a:r>
              <a:rPr lang="id-ID" dirty="0" smtClean="0"/>
              <a:t>Roma 12: 12 Bersukacitalah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dalam </a:t>
            </a:r>
            <a:r>
              <a:rPr lang="id-ID" dirty="0" smtClean="0"/>
              <a:t>pengharapan,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sabarlah </a:t>
            </a:r>
            <a:r>
              <a:rPr lang="id-ID" dirty="0" smtClean="0"/>
              <a:t>dalam kesesakan,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dan </a:t>
            </a:r>
            <a:r>
              <a:rPr lang="id-ID" dirty="0" smtClean="0"/>
              <a:t>bertekunlah dalam doa !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4" name="Picture 3" descr="Regina ido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857760"/>
            <a:ext cx="2428852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</TotalTime>
  <Words>106</Words>
  <Application>Microsoft Office PowerPoint</Application>
  <PresentationFormat>On-screen Show (4:3)</PresentationFormat>
  <Paragraphs>40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Concourse</vt:lpstr>
      <vt:lpstr>Median</vt:lpstr>
      <vt:lpstr>Office Theme</vt:lpstr>
      <vt:lpstr>KISAH HIDUP SANG JUARA</vt:lpstr>
      <vt:lpstr>Slide 2</vt:lpstr>
      <vt:lpstr>Slide 3</vt:lpstr>
      <vt:lpstr>Slide 4</vt:lpstr>
      <vt:lpstr>Slide 5</vt:lpstr>
      <vt:lpstr>MENYANYI DENGAN PENGHAYATAN</vt:lpstr>
      <vt:lpstr>3 JURI TRIPLE A TERPUKAU</vt:lpstr>
      <vt:lpstr>REKAMAN SINGLE PERDANA : KEMENANGAN</vt:lpstr>
      <vt:lpstr>TOUR PROMO KE BERBAGAI DAERAH</vt:lpstr>
      <vt:lpstr>Slide 10</vt:lpstr>
      <vt:lpstr>Slide 11</vt:lpstr>
      <vt:lpstr>Slide 12</vt:lpstr>
      <vt:lpstr>Slide 13</vt:lpstr>
      <vt:lpstr>MASA SMP</vt:lpstr>
      <vt:lpstr>MASA SMA SUDAH BEKERJA UNTUK KELUARGA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DAN KARIER  TERUS MENANJAK</vt:lpstr>
      <vt:lpstr>Slide 26</vt:lpstr>
      <vt:lpstr>Slide 27</vt:lpstr>
      <vt:lpstr>BERLIBUR KE SINGAPURA</vt:lpstr>
      <vt:lpstr>BERLIBUR KE MACAU</vt:lpstr>
      <vt:lpstr>Amsal 24: 10 Jika engkau  tawar hati pada masa kesesakan , kecillah kekuatanmu. Roma 12: 12 Bersukacitalah  dalam pengharapan,  sabarlah dalam kesesakan,  dan bertekunlah dalam doa 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KISAH HIDUP SANG JUARA</dc:title>
  <dc:creator>LENOVO</dc:creator>
  <cp:lastModifiedBy>LENOVO</cp:lastModifiedBy>
  <cp:revision>14</cp:revision>
  <dcterms:created xsi:type="dcterms:W3CDTF">2012-10-13T14:30:40Z</dcterms:created>
  <dcterms:modified xsi:type="dcterms:W3CDTF">2012-10-13T23:58:50Z</dcterms:modified>
</cp:coreProperties>
</file>