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10/22/2012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10/22/2012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10/22/2012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10/22/2012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10/22/2012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10/22/2012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10/22/2012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10/22/2012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10/22/2012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10/22/2012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ebibleteacher.com/sites/default/files/powerpoint-backgrounds/1/Family%20of%20Faith.jpg?13109708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928670"/>
            <a:ext cx="9144000" cy="34163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IMAN YANG BERTUMBUH</a:t>
            </a:r>
          </a:p>
          <a:p>
            <a:pPr algn="ctr"/>
            <a:r>
              <a:rPr lang="id-ID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DALAM KEBERSAMAAN</a:t>
            </a:r>
            <a:endParaRPr lang="en-US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gaychristian101.com/images/DavidYou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786446" cy="6854183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072198" y="3000372"/>
            <a:ext cx="272715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8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DAUD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upload.wikimedia.org/wikipedia/commons/7/72/Ernst_Josephson._-_David_och_Saul_deta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-1"/>
            <a:ext cx="5500694" cy="684747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85720" y="2928934"/>
            <a:ext cx="3266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RAJA SAUL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sphotos-b.xx.fbcdn.net/hphotos-prn1/29223_10150195631720137_653234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6286512" cy="628651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357950" y="1857364"/>
            <a:ext cx="278605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GOA</a:t>
            </a:r>
          </a:p>
          <a:p>
            <a:pPr algn="ctr"/>
            <a:r>
              <a:rPr lang="id-ID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ADULLAM</a:t>
            </a:r>
            <a:endParaRPr lang="en-US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3.bp.blogspot.com/_QbrZupV_Q-k/S_V6kJ1TN6I/AAAAAAAADm4/JdVDwCITWKs/s1600/david-arm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0683" cy="628652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072206"/>
            <a:ext cx="9144000" cy="830997"/>
          </a:xfrm>
          <a:prstGeom prst="rect">
            <a:avLst/>
          </a:prstGeom>
          <a:solidFill>
            <a:srgbClr val="E10FB4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PASUKAN ORANG-ORANG ANEH</a:t>
            </a:r>
            <a:endParaRPr lang="en-US" sz="4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ebibleteacher.com/sites/default/files/images/1/nodumping.jpg?13107631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8001024" cy="600076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214414" y="5934670"/>
            <a:ext cx="6821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SAMPAH MASYARAKAT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www.ebibleteacher.com/sites/default/files/powerpoint-backgrounds/1/help.jpg?13109704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85720" y="3500438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d-ID" sz="4400" b="1" dirty="0" smtClean="0">
                <a:solidFill>
                  <a:schemeClr val="bg1"/>
                </a:solidFill>
              </a:rPr>
              <a:t>1. IMAN YANG 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DENGAR-DENGARAN </a:t>
            </a:r>
            <a:br>
              <a:rPr lang="id-ID" sz="4400" b="1" dirty="0" smtClean="0">
                <a:solidFill>
                  <a:schemeClr val="bg1"/>
                </a:solidFill>
              </a:rPr>
            </a:br>
            <a:r>
              <a:rPr lang="id-ID" sz="4400" b="1" dirty="0" smtClean="0">
                <a:solidFill>
                  <a:schemeClr val="bg1"/>
                </a:solidFill>
              </a:rPr>
              <a:t>PETUNJUK TUHAN</a:t>
            </a:r>
            <a:endParaRPr lang="id-ID" sz="4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1880" y="500042"/>
            <a:ext cx="311104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sz="4400" b="1" dirty="0" smtClean="0">
                <a:solidFill>
                  <a:schemeClr val="bg1"/>
                </a:solidFill>
              </a:rPr>
              <a:t>TIDAK </a:t>
            </a:r>
          </a:p>
          <a:p>
            <a:pPr algn="r"/>
            <a:r>
              <a:rPr lang="id-ID" sz="4400" b="1" dirty="0" smtClean="0">
                <a:solidFill>
                  <a:schemeClr val="bg1"/>
                </a:solidFill>
              </a:rPr>
              <a:t>HIDUP</a:t>
            </a:r>
          </a:p>
          <a:p>
            <a:pPr algn="r"/>
            <a:r>
              <a:rPr lang="id-ID" sz="4400" b="1" dirty="0" smtClean="0">
                <a:solidFill>
                  <a:schemeClr val="bg1"/>
                </a:solidFill>
              </a:rPr>
              <a:t> SEMBRONO</a:t>
            </a:r>
            <a:endParaRPr lang="id-ID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ebibleteacher.com/sites/default/files/powerpoint-backgrounds/1/praisepix-girlpraying.jpg?13109704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towards-success.com/dejnarde_files/david_praying_o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57166"/>
            <a:ext cx="7286644" cy="566536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  <a:effectLst>
            <a:innerShdw blurRad="114300">
              <a:prstClr val="black"/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SETIAP AKAN BERPERANG</a:t>
            </a:r>
          </a:p>
          <a:p>
            <a:pPr algn="ctr"/>
            <a:r>
              <a:rPr lang="id-ID" sz="40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DAUD SELALU MEMINTA  PETUNJUK TUHAN</a:t>
            </a:r>
            <a:endParaRPr lang="en-US" sz="40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ebibleteacher.com/sites/default/files/powerpoint-backgrounds/1/rock1.jpg?13109408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1357298"/>
            <a:ext cx="91440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MAZMUR 71:2B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SENDENGKANLAH 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TELINGA-MU</a:t>
            </a:r>
          </a:p>
          <a:p>
            <a:pPr algn="ctr"/>
            <a:r>
              <a:rPr lang="id-ID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KEPADAKU,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SELAMATKANLAH AKU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encrypted-tbn0.gstatic.com/images?q=tbn:ANd9GcRZimaBf66WXcEsdff2TwI7ywZyDPmwVayiunH9mphxErj9Xg6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220"/>
            <a:ext cx="5286380" cy="609578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0"/>
            <a:ext cx="47863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SEMBRONO?</a:t>
            </a:r>
            <a:endParaRPr lang="en-US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14942" y="5750004"/>
            <a:ext cx="392905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HATI-HATI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44" name="Picture 4" descr="http://www.cogsonline.com/praying-han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8870" y="0"/>
            <a:ext cx="4135130" cy="5286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ebibleteacher.com/sites/default/files/powerpoint-backgrounds/1/mypeace.jpg?13109703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14348" y="428604"/>
            <a:ext cx="78161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2. IMAN YANG MEMBAWA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KETENANGAN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ersonal.maths.surrey.ac.uk/st/T.Bridges/USTAOSET/Mountain_Pa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14003" cy="607220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8596" y="5934670"/>
            <a:ext cx="8171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d-ID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Gunung batu keluputan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ebibleteacher.com/sites/default/files/powerpoint-backgrounds/1/rock1.jpg?13109408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1357298"/>
            <a:ext cx="9144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MAZMUR 71:2A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LEPASKANLAH AKU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 LUPUTKANLAH AKU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OLEH KARNA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KEADILAN-MU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img6.tokobagus.biz/10/63/10150636_652654_4ff6d5c7ebd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0"/>
            <a:ext cx="6858000" cy="685800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1285852" y="5103674"/>
            <a:ext cx="6786610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Merah</a:t>
            </a:r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panas</a:t>
            </a:r>
          </a:p>
          <a:p>
            <a:pPr algn="ctr"/>
            <a:r>
              <a:rPr lang="id-I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Biru:dingin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8132" name="Picture 4" descr="http://media3.onsugar.com/files/2012/07/27/2/192/1922729/b815128f9aa15ed5_cold-water.larger/i/Does-Drinking-Cold-Water-Burn-More-Calori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0"/>
            <a:ext cx="3357554" cy="3071835"/>
          </a:xfrm>
          <a:prstGeom prst="rect">
            <a:avLst/>
          </a:prstGeom>
          <a:noFill/>
        </p:spPr>
      </p:pic>
      <p:pic>
        <p:nvPicPr>
          <p:cNvPr id="48136" name="Picture 8" descr="http://thirdcoastcocktails.files.wordpress.com/2010/05/0410091250_m_450_burning_mout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765772" cy="2928934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0" y="2143116"/>
            <a:ext cx="3786182" cy="923330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PANIK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6446" y="2214554"/>
            <a:ext cx="3357554" cy="923330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TENANG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3. IMAN YANG MAU MENGAMPUNI</a:t>
            </a:r>
            <a:endParaRPr lang="id-ID" dirty="0"/>
          </a:p>
        </p:txBody>
      </p:sp>
      <p:pic>
        <p:nvPicPr>
          <p:cNvPr id="46082" name="Picture 2" descr="http://static.oprah.com/images/201105/omag/201105-omag-forgiveness-600x4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14422"/>
            <a:ext cx="7858180" cy="5382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2.bp.blogspot.com/-czTq7xNDEgE/UBt1Cu21KsI/AAAAAAAAAvw/UC0mBs0ZaTI/s1600/saul_da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2025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WALAU RAJA </a:t>
            </a:r>
            <a:r>
              <a:rPr lang="id-ID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JAHAT PADANYA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2.bp.blogspot.com/_od922_IPPr8/THX9srwszwI/AAAAAAAAHRU/pmXrmDfkxWE/s1600/David,_Saul_in_cave_13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14" cy="6856395"/>
          </a:xfrm>
          <a:prstGeom prst="rect">
            <a:avLst/>
          </a:prstGeom>
          <a:noFill/>
        </p:spPr>
      </p:pic>
      <p:pic>
        <p:nvPicPr>
          <p:cNvPr id="45060" name="Picture 4" descr="http://www.explorefaith.org/images/bible/david/david_cloa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14290"/>
            <a:ext cx="3886200" cy="284797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072066" y="3071809"/>
            <a:ext cx="35763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DAUD TIDAK </a:t>
            </a:r>
          </a:p>
          <a:p>
            <a:pPr algn="ctr"/>
            <a:r>
              <a:rPr lang="id-I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MEMBALAS</a:t>
            </a:r>
          </a:p>
          <a:p>
            <a:pPr algn="ctr"/>
            <a:r>
              <a:rPr lang="id-I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KEJAHATAN</a:t>
            </a:r>
          </a:p>
          <a:p>
            <a:pPr algn="ctr"/>
            <a:r>
              <a:rPr lang="id-I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DENGAN </a:t>
            </a:r>
          </a:p>
          <a:p>
            <a:pPr algn="ctr"/>
            <a:r>
              <a:rPr lang="id-I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KEJAHATAN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cienceofcorrespondences.com/user/gimage/DavidSaul_500_6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17910"/>
            <a:ext cx="5286380" cy="639652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286380" y="2500306"/>
            <a:ext cx="385761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TETAPI</a:t>
            </a: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MENYERAHKAN</a:t>
            </a:r>
          </a:p>
          <a:p>
            <a:pPr algn="ctr"/>
            <a:r>
              <a:rPr lang="id-ID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PENGHAKIMAN</a:t>
            </a: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PADA TUHAN</a:t>
            </a:r>
            <a:endParaRPr lang="en-US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ebibleteacher.com/sites/default/files/powerpoint-backgrounds/1/rock1.jpg?13109408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1000108"/>
            <a:ext cx="914400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MAZMUR 71:24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LIDAHKU JUGA MENYEBUT-NYEBUT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KEADILAN-MU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SEPANJANG HARI</a:t>
            </a:r>
          </a:p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SEBAB AKAN MENDAPAT MALU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 TERSIPU-SIPU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ORANG-ORANG</a:t>
            </a:r>
          </a:p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YANG MENGIKHTIARKAN CELAKAKU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clouds6.jpg?13109457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  <p:pic>
        <p:nvPicPr>
          <p:cNvPr id="5" name="Picture 2" descr="http://www.ebibleteacher.com/sites/default/files/powerpoint-backgrounds/1/clouds1.jpg?13109457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1968" y="0"/>
            <a:ext cx="4572032" cy="342902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5720" y="357166"/>
            <a:ext cx="41439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AWAN HITAM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Striped Right Arrow 14"/>
          <p:cNvSpPr/>
          <p:nvPr/>
        </p:nvSpPr>
        <p:spPr>
          <a:xfrm rot="5400000">
            <a:off x="85407" y="1700487"/>
            <a:ext cx="1456762" cy="913260"/>
          </a:xfrm>
          <a:prstGeom prst="strip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4857752" y="5934670"/>
            <a:ext cx="4057329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AWAN PUTIH</a:t>
            </a:r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7" name="Left Arrow 16"/>
          <p:cNvSpPr/>
          <p:nvPr/>
        </p:nvSpPr>
        <p:spPr>
          <a:xfrm rot="5400000">
            <a:off x="7207489" y="4222535"/>
            <a:ext cx="1785950" cy="1056136"/>
          </a:xfrm>
          <a:prstGeom prst="lef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2226" name="Picture 2" descr="http://www.lamfacialplastics.com/wp-content/uploads/forgiveness-plastic-surgery-300x29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2071678"/>
            <a:ext cx="2857500" cy="2800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4. IMAN YANG MAU RENDAH HATI</a:t>
            </a:r>
            <a:endParaRPr lang="id-ID" dirty="0"/>
          </a:p>
        </p:txBody>
      </p:sp>
      <p:pic>
        <p:nvPicPr>
          <p:cNvPr id="4" name="Picture 2" descr="http://www.ebibleteacher.com/sites/default/files/powerpoint-backgrounds/1/praisepix-grain1.jpg?13109704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785926"/>
            <a:ext cx="6286511" cy="4714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static.newworldencyclopedia.org/thumb/7/76/David-and_abigail.jpg/250px-David-and_abiga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72132" cy="661969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572132" y="1500174"/>
            <a:ext cx="357186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RENDAH HATI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UNTUK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MENDENGAR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NASEHAT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ORANG 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LAIN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ebibleteacher.com/sites/default/files/powerpoint-backgrounds/1/rock1.jpg?13109408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1571612"/>
            <a:ext cx="9144000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MAZMUR 71:17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 ALLAHKU,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ENGKAU TELAH MENGAJAR AKU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SEJAK KECILKU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 SAMPAI SEKARANG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AKU MEMBERITAKAN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PERBUATAN-MU YANG AJAIB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langkahblog.files.wordpress.com/2012/09/metamorfosi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595884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286256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JANGAN REMEHKAN</a:t>
            </a:r>
          </a:p>
          <a:p>
            <a:pPr algn="ctr"/>
            <a:r>
              <a:rPr lang="id-I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ULAT DAN KEPOMPONG</a:t>
            </a:r>
          </a:p>
          <a:p>
            <a:pPr algn="ctr"/>
            <a:r>
              <a:rPr lang="id-I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DIA AKAN JADI KUPU-KUPU</a:t>
            </a:r>
            <a:endParaRPr lang="id-ID" sz="54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E10FB4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E10FB4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E10FB4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1357298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5. IMAN YANG BERHARAP PADA TUHAN, TIDAK PUTUS ASA</a:t>
            </a:r>
            <a:endParaRPr lang="id-ID" dirty="0"/>
          </a:p>
        </p:txBody>
      </p:sp>
      <p:pic>
        <p:nvPicPr>
          <p:cNvPr id="4" name="Picture 2" descr="http://www.ebibleteacher.com/sites/default/files/powerpoint-backgrounds/1/doorofheaven.jpg?1310970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68066"/>
            <a:ext cx="6786579" cy="5089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4.bp.blogspot.com/-kE21EMfWreM/UBYkzY7HopI/AAAAAAAACU0/u_CrtVSyv4A/s1600/zikla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187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wordjourney.com/images/worship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6143636" cy="6855401"/>
          </a:xfrm>
          <a:prstGeom prst="rect">
            <a:avLst/>
          </a:prstGeom>
          <a:noFill/>
        </p:spPr>
      </p:pic>
      <p:pic>
        <p:nvPicPr>
          <p:cNvPr id="71684" name="Picture 4" descr="http://2.bp.blogspot.com/_8DF1kD55du0/TUFzYivshaI/AAAAAAAAA_E/M927F4CDNuE/s1600/str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572008"/>
            <a:ext cx="2857488" cy="2000242"/>
          </a:xfrm>
          <a:prstGeom prst="rect">
            <a:avLst/>
          </a:prstGeom>
          <a:noFill/>
        </p:spPr>
      </p:pic>
      <p:pic>
        <p:nvPicPr>
          <p:cNvPr id="71686" name="Picture 6" descr="http://spotlightseattle.com/wp-content/uploads/2012/06/ancho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19416" y="3214661"/>
            <a:ext cx="2324584" cy="3643339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85720" y="0"/>
            <a:ext cx="885828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TETAP BERHARAP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PADA TUHAN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 MASA-MASA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SUKAR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1.bp.blogspot.com/-FumFipcbZ8I/UBYnsODNwSI/AAAAAAAACVg/vatu9Lx7b28/s1600/ziklag+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4814316" cy="6858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714876" y="1571612"/>
            <a:ext cx="4429124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TUHAN </a:t>
            </a:r>
          </a:p>
          <a:p>
            <a:pPr algn="ctr"/>
            <a:r>
              <a:rPr lang="id-ID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MEMBERI</a:t>
            </a:r>
          </a:p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PERTOLONGAN</a:t>
            </a:r>
          </a:p>
          <a:p>
            <a:pPr algn="ctr"/>
            <a:r>
              <a:rPr lang="id-ID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BERUPA</a:t>
            </a:r>
          </a:p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PETUNJUK</a:t>
            </a:r>
            <a:endParaRPr lang="en-US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ebibleteacher.com/sites/default/files/powerpoint-backgrounds/1/rock1.jpg?13109408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1357298"/>
            <a:ext cx="91440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MAZMUR 71:14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TETAPI 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AKU SENANTIASA 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MAU BERHARAP</a:t>
            </a:r>
          </a:p>
          <a:p>
            <a:pPr algn="ctr"/>
            <a:r>
              <a:rPr lang="id-I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DAN MENAMBAH PUJI-PUJIAN KEPADA-MU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ebible-ws-Custer-Road-Chapel-4.jpg?13109704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0" y="0"/>
            <a:ext cx="9143998" cy="6858000"/>
          </a:xfrm>
          <a:prstGeom prst="rect">
            <a:avLst/>
          </a:prstGeom>
          <a:noFill/>
        </p:spPr>
      </p:pic>
      <p:sp>
        <p:nvSpPr>
          <p:cNvPr id="5" name="Flowchart: Data 4"/>
          <p:cNvSpPr/>
          <p:nvPr/>
        </p:nvSpPr>
        <p:spPr>
          <a:xfrm>
            <a:off x="2428860" y="0"/>
            <a:ext cx="428628" cy="68580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285720" y="214290"/>
            <a:ext cx="228460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PUTUS 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ASA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1802" y="1779687"/>
            <a:ext cx="4702633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TETAP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BERARAP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PADA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TUHAN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 MASA-MASA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SUKAR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6. IMAN YANG MAU BERBAGI BERKAT</a:t>
            </a:r>
            <a:endParaRPr lang="id-ID" dirty="0"/>
          </a:p>
        </p:txBody>
      </p:sp>
      <p:pic>
        <p:nvPicPr>
          <p:cNvPr id="74754" name="Picture 2" descr="http://kolomkita.detik.com/upload/kids-sha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857364"/>
            <a:ext cx="7072330" cy="47243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biblewalk.files.wordpress.com/2011/03/ach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26163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aliephsoekma.files.wordpress.com/2011/08/indahnya-berbagi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0380" cy="6429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ebibleteacher.com/sites/default/files/powerpoint-backgrounds/1/rock1.jpg?13109408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1357298"/>
            <a:ext cx="9144000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MAZMUR 71:16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AKU DATANG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DENGAN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KEPERKASAAN-KEPERKASAAN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TUHAN ALLAH,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HENDAK MEMASYURKAN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HANYA KEADILAN-MU SAJA !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1.bp.blogspot.com/-4hSg8v7hfuM/UEcHA89w7gI/AAAAAAAADWw/0MYauNrgrXQ/s1600/Serakah%2BUa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0" y="0"/>
            <a:ext cx="4731083" cy="6000768"/>
          </a:xfrm>
          <a:prstGeom prst="rect">
            <a:avLst/>
          </a:prstGeom>
          <a:noFill/>
        </p:spPr>
      </p:pic>
      <p:pic>
        <p:nvPicPr>
          <p:cNvPr id="1028" name="Picture 4" descr="http://2.bp.blogspot.com/_nAbt2zMoMU0/TIDp9sspg-I/AAAAAAAAAB8/sNC2wUNyNpc/s1600/Red%2520Shining%2520Hea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075036">
            <a:off x="4145365" y="1302287"/>
            <a:ext cx="4643306" cy="270291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103674"/>
            <a:ext cx="473283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/>
                <a:solidFill>
                  <a:srgbClr val="00B050"/>
                </a:solidFill>
                <a:effectLst/>
              </a:rPr>
              <a:t>MATA HIJAU</a:t>
            </a:r>
          </a:p>
          <a:p>
            <a:pPr algn="ctr"/>
            <a:r>
              <a:rPr lang="id-ID" sz="5400" b="1" dirty="0" smtClean="0">
                <a:ln/>
                <a:solidFill>
                  <a:srgbClr val="00B050"/>
                </a:solidFill>
              </a:rPr>
              <a:t>MATA SERAKAH</a:t>
            </a:r>
            <a:endParaRPr lang="en-US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29124" y="928670"/>
            <a:ext cx="4522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HATI MEMBERI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29124" y="3643314"/>
            <a:ext cx="491651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HATI BERSINAR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SANGAT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MEMBERKATI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57356" y="21429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00826" y="2142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7356" y="1428736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64" y="13572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7356" y="2500306"/>
            <a:ext cx="52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2264" y="26431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7356" y="3714752"/>
            <a:ext cx="62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72264" y="3643314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57356" y="4786322"/>
            <a:ext cx="369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72264" y="4786322"/>
            <a:ext cx="413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57356" y="593467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2264" y="593467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www.ebibleteacher.com/sites/default/files/powerpoint-backgrounds/1/springflowerfram007.jpg?13109704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857224" y="928670"/>
            <a:ext cx="750099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6600" b="1" cap="none" spc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IMAN </a:t>
            </a:r>
          </a:p>
          <a:p>
            <a:pPr algn="ctr"/>
            <a:r>
              <a:rPr lang="id-ID" sz="6600" b="1" cap="none" spc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YANG BERTUMBUH</a:t>
            </a:r>
          </a:p>
          <a:p>
            <a:pPr algn="ctr"/>
            <a:r>
              <a:rPr lang="id-ID" sz="6600" b="1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DALAM </a:t>
            </a:r>
          </a:p>
          <a:p>
            <a:pPr algn="ctr"/>
            <a:r>
              <a:rPr lang="id-ID" sz="6600" b="1" cap="none" spc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KEBERSAMAAN</a:t>
            </a:r>
            <a:endParaRPr lang="en-US" sz="6600" b="1" cap="none" spc="0" dirty="0">
              <a:ln w="19050">
                <a:solidFill>
                  <a:schemeClr val="tx1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BERIKAN PENGARUH POSITIF</a:t>
            </a:r>
            <a:br>
              <a:rPr lang="id-ID" dirty="0" smtClean="0"/>
            </a:br>
            <a:r>
              <a:rPr lang="id-ID" dirty="0" smtClean="0"/>
              <a:t>BUAT ORANG LAIN DI SEKITARMU</a:t>
            </a:r>
            <a:endParaRPr lang="id-ID" dirty="0"/>
          </a:p>
        </p:txBody>
      </p:sp>
      <p:pic>
        <p:nvPicPr>
          <p:cNvPr id="54274" name="Picture 2" descr="http://www.greenbiz.com/sites/default/files/imagecache/wide_large/120209-pandya-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96694"/>
            <a:ext cx="5786478" cy="4339859"/>
          </a:xfrm>
          <a:prstGeom prst="rect">
            <a:avLst/>
          </a:prstGeom>
          <a:noFill/>
        </p:spPr>
      </p:pic>
      <p:pic>
        <p:nvPicPr>
          <p:cNvPr id="54276" name="Picture 4" descr="http://1.bp.blogspot.com/-ttch5_RFWD8/T7BCl7CH4VI/AAAAAAAADIw/DYIVGqW9K9o/s1600/king-davi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428736"/>
            <a:ext cx="2928926" cy="4576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2.bp.blogspot.com/_H-dpf7zDrIA/TBmYqE1ajkI/AAAAAAAAAPI/MzBHBKTTv9U/s1600/army+of+go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9"/>
            <a:ext cx="6500826" cy="684442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29388" y="0"/>
            <a:ext cx="2714612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ORANG</a:t>
            </a:r>
          </a:p>
          <a:p>
            <a:pPr algn="ctr"/>
            <a:r>
              <a:rPr lang="id-ID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ORANG</a:t>
            </a:r>
            <a:r>
              <a:rPr lang="id-ID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id-ID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YANG</a:t>
            </a:r>
            <a:endParaRPr lang="id-ID" sz="4000" b="1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id-ID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ANEH ITU</a:t>
            </a:r>
          </a:p>
          <a:p>
            <a:pPr algn="ctr"/>
            <a:r>
              <a:rPr lang="id-ID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id-ID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BERUBAH</a:t>
            </a:r>
          </a:p>
          <a:p>
            <a:pPr algn="ctr"/>
            <a:endParaRPr lang="id-ID" sz="4000" b="1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id-ID" sz="4000" b="1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id-ID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JADI </a:t>
            </a:r>
          </a:p>
          <a:p>
            <a:pPr algn="ctr"/>
            <a:r>
              <a:rPr lang="id-ID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PASUKAN</a:t>
            </a:r>
          </a:p>
          <a:p>
            <a:pPr algn="ctr"/>
            <a:r>
              <a:rPr lang="id-ID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PAHLAWAN</a:t>
            </a:r>
            <a:endParaRPr lang="en-US" sz="5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rfanilatif.files.wordpress.com/2010/02/friendship-grey-children-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643966" cy="689678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919008"/>
            <a:ext cx="892971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TETAPI BERSAHABATLAH</a:t>
            </a:r>
          </a:p>
          <a:p>
            <a:pPr algn="ctr"/>
            <a:r>
              <a:rPr lang="id-I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DENGAN </a:t>
            </a:r>
            <a:r>
              <a:rPr lang="id-ID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ORANG -ORANG</a:t>
            </a:r>
          </a:p>
          <a:p>
            <a:pPr algn="ctr"/>
            <a:r>
              <a:rPr lang="id-ID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YANG MEMBANGUN IMAN</a:t>
            </a:r>
            <a:endParaRPr lang="en-US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BERTEMAN DENGAN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SEBANYAK MUNGKIN ORANG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</TotalTime>
  <Words>403</Words>
  <Application>Microsoft Office PowerPoint</Application>
  <PresentationFormat>On-screen Show (4:3)</PresentationFormat>
  <Paragraphs>274</Paragraphs>
  <Slides>52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Default Theme</vt:lpstr>
      <vt:lpstr>Office Theme</vt:lpstr>
      <vt:lpstr>1_Office Theme</vt:lpstr>
      <vt:lpstr>2_Office Theme</vt:lpstr>
      <vt:lpstr>3_Office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3. IMAN YANG MAU MENGAMPUNI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4. IMAN YANG MAU RENDAH HATI</vt:lpstr>
      <vt:lpstr>Slide 29</vt:lpstr>
      <vt:lpstr>Slide 30</vt:lpstr>
      <vt:lpstr>Slide 31</vt:lpstr>
      <vt:lpstr>Slide 32</vt:lpstr>
      <vt:lpstr>Slide 33</vt:lpstr>
      <vt:lpstr>5. IMAN YANG BERHARAP PADA TUHAN, TIDAK PUTUS ASA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6. IMAN YANG MAU BERBAGI BERKAT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BERIKAN PENGARUH POSITIF BUAT ORANG LAIN DI SEKITARMU</vt:lpstr>
      <vt:lpstr>Slide 51</vt:lpstr>
      <vt:lpstr>Slide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2</cp:revision>
  <dcterms:created xsi:type="dcterms:W3CDTF">2012-10-22T08:44:59Z</dcterms:created>
  <dcterms:modified xsi:type="dcterms:W3CDTF">2012-10-22T08:55:37Z</dcterms:modified>
</cp:coreProperties>
</file>