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gif" ContentType="image/gif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</p:sldMasterIdLst>
  <p:notesMasterIdLst>
    <p:notesMasterId r:id="rId59"/>
  </p:notesMasterIdLst>
  <p:handoutMasterIdLst>
    <p:handoutMasterId r:id="rId60"/>
  </p:handoutMasterIdLst>
  <p:sldIdLst>
    <p:sldId id="256" r:id="rId11"/>
    <p:sldId id="257" r:id="rId12"/>
    <p:sldId id="341" r:id="rId13"/>
    <p:sldId id="293" r:id="rId14"/>
    <p:sldId id="259" r:id="rId15"/>
    <p:sldId id="294" r:id="rId16"/>
    <p:sldId id="342" r:id="rId17"/>
    <p:sldId id="343" r:id="rId18"/>
    <p:sldId id="301" r:id="rId19"/>
    <p:sldId id="302" r:id="rId20"/>
    <p:sldId id="296" r:id="rId21"/>
    <p:sldId id="344" r:id="rId22"/>
    <p:sldId id="304" r:id="rId23"/>
    <p:sldId id="306" r:id="rId24"/>
    <p:sldId id="307" r:id="rId25"/>
    <p:sldId id="261" r:id="rId26"/>
    <p:sldId id="299" r:id="rId27"/>
    <p:sldId id="262" r:id="rId28"/>
    <p:sldId id="263" r:id="rId29"/>
    <p:sldId id="308" r:id="rId30"/>
    <p:sldId id="345" r:id="rId31"/>
    <p:sldId id="265" r:id="rId32"/>
    <p:sldId id="266" r:id="rId33"/>
    <p:sldId id="309" r:id="rId34"/>
    <p:sldId id="346" r:id="rId35"/>
    <p:sldId id="312" r:id="rId36"/>
    <p:sldId id="347" r:id="rId37"/>
    <p:sldId id="313" r:id="rId38"/>
    <p:sldId id="316" r:id="rId39"/>
    <p:sldId id="317" r:id="rId40"/>
    <p:sldId id="318" r:id="rId41"/>
    <p:sldId id="315" r:id="rId42"/>
    <p:sldId id="319" r:id="rId43"/>
    <p:sldId id="340" r:id="rId44"/>
    <p:sldId id="324" r:id="rId45"/>
    <p:sldId id="325" r:id="rId46"/>
    <p:sldId id="326" r:id="rId47"/>
    <p:sldId id="320" r:id="rId48"/>
    <p:sldId id="327" r:id="rId49"/>
    <p:sldId id="321" r:id="rId50"/>
    <p:sldId id="322" r:id="rId51"/>
    <p:sldId id="323" r:id="rId52"/>
    <p:sldId id="338" r:id="rId53"/>
    <p:sldId id="334" r:id="rId54"/>
    <p:sldId id="332" r:id="rId55"/>
    <p:sldId id="330" r:id="rId56"/>
    <p:sldId id="335" r:id="rId57"/>
    <p:sldId id="348" r:id="rId58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E7AC0-EBE1-491A-906F-554440B7C887}" type="datetimeFigureOut">
              <a:rPr lang="id-ID" smtClean="0"/>
              <a:pPr/>
              <a:t>09/10/2012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B69D3-DEB7-4B1B-BBAD-F46A68C3D472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E6999-5F8E-43A6-853C-2886BDE3CDBF}" type="datetimeFigureOut">
              <a:rPr lang="id-ID" smtClean="0"/>
              <a:pPr/>
              <a:t>09/10/2012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5782DC-4E96-4829-86EF-DF4118A94FA0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782DC-4E96-4829-86EF-DF4118A94FA0}" type="slidenum">
              <a:rPr lang="id-ID" smtClean="0"/>
              <a:pPr/>
              <a:t>1</a:t>
            </a:fld>
            <a:endParaRPr lang="id-ID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782DC-4E96-4829-86EF-DF4118A94FA0}" type="slidenum">
              <a:rPr lang="id-ID" smtClean="0"/>
              <a:pPr/>
              <a:t>38</a:t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10/9/2012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gif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0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66.jpeg"/><Relationship Id="rId4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9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9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1.bp.blogspot.com/-GB6KLg8pqJE/UC5Fhaq7lnI/AAAAAAAADCs/mOr0pfl0ijA/s1600/rahab1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85728"/>
            <a:ext cx="607223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www.biblebc.com/churchinfo/mensretreat/2009/joshua%20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32460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http://ginva.com/wp-content/uploads/2011/10/download-free-powerpoint-templates-backgrounds-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encrypted-tbn2.gstatic.com/images?q=tbn:ANd9GcSumWc5I1ifCMm5Vg3DFGSmYC0OZEwLCnNsWbZjZDA2UDtEHg2Zz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-4539"/>
            <a:ext cx="4857752" cy="68625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eborg3.com/Graphics/06-Joshua/01/800-Joshua-06-Walls%20Shut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eborg3.com/Graphics/06-Joshua/01/800-Joshua-01-Jericho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85725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appleofgodseye.files.wordpress.com/2009/03/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0"/>
            <a:ext cx="8072462" cy="68346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http://3.bp.blogspot.com/-tjY75ICpAa8/TmWmQ4BAuqI/AAAAAAAAAHk/HgfLt76zrmY/s760/Free%2BPowerpoint%2BTemplat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5"/>
          </a:xfrm>
          <a:prstGeom prst="rect">
            <a:avLst/>
          </a:prstGeom>
          <a:noFill/>
        </p:spPr>
      </p:pic>
      <p:pic>
        <p:nvPicPr>
          <p:cNvPr id="5" name="Picture 2" descr="http://4.bp.blogspot.com/--0Z3qgbaOyQ/TgOSglvVe1I/AAAAAAAADHQ/khXalQAL0xs/s1600/king_arthur_by_genzoman-d34haw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85728"/>
            <a:ext cx="4909756" cy="6357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http://nataliadj.com/wp-content/uploads/2009/12/power-point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5" name="Picture 4" descr="http://1.bp.blogspot.com/_zmgVOZieJhI/TBNI_skNRFI/AAAAAAAAARc/1Q-1n49r6n4/s1600/sk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571480"/>
            <a:ext cx="6215074" cy="4064101"/>
          </a:xfrm>
          <a:prstGeom prst="rect">
            <a:avLst/>
          </a:prstGeom>
          <a:noFill/>
        </p:spPr>
      </p:pic>
      <p:pic>
        <p:nvPicPr>
          <p:cNvPr id="6" name="Picture 2" descr="http://thesocialmediaqueen.com/wp-content/uploads/2010/09/200510070413fear_face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2285992"/>
            <a:ext cx="2708178" cy="4000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bcdecatur.org/files/TheSongofMos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3.bp.blogspot.com/-lRx1bWsrZKw/Tkk-hT4FJaI/AAAAAAAAACg/1CK0xAVgiOk/s1600/pm2DTUgpcCu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1.bp.blogspot.com/_0uzNDddEpCo/TSp0BNvtB-I/AAAAAAAABBY/SEQu0My2slo/s1600/12spi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857232"/>
            <a:ext cx="5636675" cy="6000768"/>
          </a:xfrm>
          <a:prstGeom prst="rect">
            <a:avLst/>
          </a:prstGeom>
          <a:noFill/>
        </p:spPr>
      </p:pic>
      <p:pic>
        <p:nvPicPr>
          <p:cNvPr id="5" name="Picture 4" descr="http://4.bp.blogspot.com/-eq860DCgFOo/T68heFQ1NBI/AAAAAAAACZQ/aWa0bf0HF3Y/s1600/Rahab_and_spies-145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500042"/>
            <a:ext cx="3813175" cy="517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Butterfly PPT Background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5" name="Picture 2" descr="http://dwellingintheword.files.wordpress.com/2010/05/11-jericho-walls.jpg?w=4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357166"/>
            <a:ext cx="4763534" cy="58917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s://encrypted-tbn0.gstatic.com/images?q=tbn:ANd9GcRWBDS7UsOKpWQsk1kiKv1qBo-2gaCKY1Zm1RD0cd70Vbz9r5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7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livinlifehappy.com/wp-content/uploads/2012/01/gods_coven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4" name="Picture 4" descr="http://cghub.com/files/Image/222001-223000/222344/401_ma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3919"/>
            <a:ext cx="3714744" cy="6754081"/>
          </a:xfrm>
          <a:prstGeom prst="rect">
            <a:avLst/>
          </a:prstGeom>
          <a:noFill/>
        </p:spPr>
      </p:pic>
      <p:pic>
        <p:nvPicPr>
          <p:cNvPr id="7" name="Picture 4" descr="http://cghub.com/files/Image/222001-223000/222344/401_ma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03919"/>
            <a:ext cx="3714744" cy="67540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sphotos-a.xx.fbcdn.net/hphotos-ash3/c23.0.403.403/p403x403/598654_10151458063663902_1284886221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715404" cy="6942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www.wwyd.org/images/YHWH_fanc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871543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johnpratt.com/items/docs/lds/meridian/2006/images/jordan_crossing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9112272" cy="5500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jesusfootprints.files.wordpress.com/2011/11/abrahamsta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islambestreligion.files.wordpress.com/2011/02/green-tree-pic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0936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hite butterfli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5" name="Picture 4" descr="http://www.eborg2.com/BibleAnimated/BaalWorshi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714620"/>
            <a:ext cx="3411739" cy="3929066"/>
          </a:xfrm>
          <a:prstGeom prst="rect">
            <a:avLst/>
          </a:prstGeom>
          <a:noFill/>
        </p:spPr>
      </p:pic>
      <p:pic>
        <p:nvPicPr>
          <p:cNvPr id="6" name="Picture 6" descr="http://www.oxfordbiblechurch.co.uk/media/jericho%20pics/jericho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1338" y="1"/>
            <a:ext cx="5362662" cy="44291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eborg3.com/Graphics/06-Joshua/01/800-Joshua-06-Rahab%20Rescued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eborg3.com/Graphics/06-Joshua/01/800-Joshua-06-Marching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www.bugtime.com/games/downloads_Rahab_human_1024x7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Picture 2" descr="http://www.pptbackgrounds.fsnet.co.uk/images/perfume-bottles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4" descr="http://www.prevailmagazine.org/images/raha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57166"/>
            <a:ext cx="3571875" cy="2381250"/>
          </a:xfrm>
          <a:prstGeom prst="rect">
            <a:avLst/>
          </a:prstGeom>
          <a:noFill/>
        </p:spPr>
      </p:pic>
      <p:pic>
        <p:nvPicPr>
          <p:cNvPr id="6" name="Picture 6" descr="http://www.croydonchurch.org.uk/Images/content/740/35850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3000372"/>
            <a:ext cx="3643338" cy="3643338"/>
          </a:xfrm>
          <a:prstGeom prst="rect">
            <a:avLst/>
          </a:prstGeom>
          <a:noFill/>
        </p:spPr>
      </p:pic>
      <p:pic>
        <p:nvPicPr>
          <p:cNvPr id="7" name="Picture 2" descr="http://www.prayerthoughts.com/prayerthoughts/Spiritual_Warfare/images/pt1591_king_bored_hg_wht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285728"/>
            <a:ext cx="3143272" cy="42839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://eborg3.com/Graphics/06-Joshua/01/800-Joshua-02-Searching%20Spie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2" descr="http://eborg3.com/Graphics/06-Joshua/01/800-Joshua-02-Spies%20Ha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://www.companioncabinet.com/Portals/38894/images/Don't%20Be%20Swayed%20by%20Shiny%20Trucks%20and%20TV%20Ads%20Part%201%20and%2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24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www.broadwayumc.net/images/Contagious%20Faith2bl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929454" cy="68074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2.bp.blogspot.com/_CaRw5HNYI0M/SxGHftkkOnI/AAAAAAAAAa0/B8ovXw-qdoU/s1600/walk+by+fait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exithymn.files.wordpress.com/2010/06/s05p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36" y="0"/>
            <a:ext cx="912116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4.bp.blogspot.com/-eq860DCgFOo/T68heFQ1NBI/AAAAAAAACZQ/aWa0bf0HF3Y/s1600/Rahab_and_spies-145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0"/>
            <a:ext cx="664370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http://2.bp.blogspot.com/-U3cW6aZpsaY/TZ3Qin3YG0I/AAAAAAAACyI/mAYwK1Pj1n4/s1600/Welcome+Today_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143932" cy="6107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4.bp.blogspot.com/_qOHaXX7Hyu8/S9V8nB8cIdI/AAAAAAAASXw/Pv3W0-AJYjg/s1600/rahab+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8572528" cy="6818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buzzsmithmusic.com/images/Rahab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148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 descr="http://3.bp.blogspot.com/-xqZJsc1g8Rc/TkfePBtUX-I/AAAAAAAAAKA/nJpCws7w9jk/s400/jeram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142852"/>
            <a:ext cx="5129854" cy="3857652"/>
          </a:xfrm>
          <a:prstGeom prst="rect">
            <a:avLst/>
          </a:prstGeom>
          <a:noFill/>
        </p:spPr>
      </p:pic>
      <p:pic>
        <p:nvPicPr>
          <p:cNvPr id="33796" name="Picture 4" descr="http://jpmi.or.id/files/2012/02/harga-maha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3889060"/>
            <a:ext cx="3357586" cy="2988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bethelbaptistmanheim.files.wordpress.com/2011/11/rahab-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0"/>
            <a:ext cx="73580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1.bp.blogspot.com/_BtquRaCDOs8/S0I0P8CtVtI/AAAAAAAAAm4/rGpDPBwiURs/s400/InRahabsWindow_sm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0"/>
            <a:ext cx="80724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familydads.com/blog/uploaded/pics/passoverbloo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0"/>
            <a:ext cx="8563218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http://koti.phnet.fi/petripaavola/tabernacleesiripp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09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3.bp.blogspot.com/-R9VGlPIDvuM/TZXtF-d_2UI/AAAAAAAAAww/ExjBISGUhdk/s1600/Rahab%2527s-Window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nakedpastor.com/wp-content/uploads/2008/04/rahabs-red-cord_1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0"/>
            <a:ext cx="5214942" cy="6814617"/>
          </a:xfrm>
          <a:prstGeom prst="rect">
            <a:avLst/>
          </a:prstGeom>
          <a:noFill/>
        </p:spPr>
      </p:pic>
      <p:pic>
        <p:nvPicPr>
          <p:cNvPr id="30724" name="Picture 4" descr="http://pendoasion.files.wordpress.com/2012/01/sand_clock1.jpg?w=300&amp;h=28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857496"/>
            <a:ext cx="4000528" cy="38538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zianet.com/maxey/Rahab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85794"/>
            <a:ext cx="4429156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 descr="http://insideoasis.files.wordpress.com/2009/06/rahab.jpg?w=4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428868"/>
            <a:ext cx="3714778" cy="2187592"/>
          </a:xfrm>
          <a:prstGeom prst="rect">
            <a:avLst/>
          </a:prstGeom>
          <a:noFill/>
        </p:spPr>
      </p:pic>
      <p:pic>
        <p:nvPicPr>
          <p:cNvPr id="29700" name="Picture 4" descr="http://www.prevailmagazine.org/images/raha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214290"/>
            <a:ext cx="3000396" cy="2000264"/>
          </a:xfrm>
          <a:prstGeom prst="rect">
            <a:avLst/>
          </a:prstGeom>
          <a:noFill/>
        </p:spPr>
      </p:pic>
      <p:pic>
        <p:nvPicPr>
          <p:cNvPr id="29702" name="Picture 6" descr="http://dwellingintheword.files.wordpress.com/2010/06/6-rahab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4857760"/>
            <a:ext cx="2547934" cy="1815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eborg3.com/Graphics/Bible/06-Joshua/02/800-Joshua-22-Reubenites_Gadite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82867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http://www.jw.org/assets/l/my/my_E/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833247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http://www.bibleartbooks.com/img/art/og_art_raha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93125"/>
            <a:ext cx="4670786" cy="3464875"/>
          </a:xfrm>
          <a:prstGeom prst="rect">
            <a:avLst/>
          </a:prstGeom>
          <a:noFill/>
        </p:spPr>
      </p:pic>
      <p:pic>
        <p:nvPicPr>
          <p:cNvPr id="5" name="Picture 2" descr="'Joshua at the Walls of Jericho' giclee print available at AllPosters.co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90414" y="0"/>
            <a:ext cx="4453585" cy="5929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http://t3.gstatic.com/images?q=tbn:ANd9GcS-WTO0lfzQ_gZ2MDuOnyCILsw8BHUdGj3HDr0BP6ersMj9Q2mLdzdXXsbfk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-17588"/>
            <a:ext cx="8143900" cy="68755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http://www.bibleartbooks.com/img/art/og_art_ruth_boa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1054" cy="6429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153408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RAHAB </a:t>
            </a:r>
            <a:br>
              <a:rPr lang="id-ID" dirty="0" smtClean="0"/>
            </a:br>
            <a:r>
              <a:rPr lang="id-ID" dirty="0" smtClean="0"/>
              <a:t>PEREMPUAN BERIMAN RAKSASA</a:t>
            </a:r>
            <a:endParaRPr lang="id-ID" dirty="0"/>
          </a:p>
        </p:txBody>
      </p:sp>
      <p:pic>
        <p:nvPicPr>
          <p:cNvPr id="214018" name="Picture 2" descr="http://www.sermonsforyouripod.com/rahab_files/droppedIm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786058"/>
            <a:ext cx="7358114" cy="31290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629</TotalTime>
  <Words>3</Words>
  <Application>Microsoft Office PowerPoint</Application>
  <PresentationFormat>On-screen Show (4:3)</PresentationFormat>
  <Paragraphs>3</Paragraphs>
  <Slides>48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Office Theme</vt:lpstr>
      <vt:lpstr>Trek</vt:lpstr>
      <vt:lpstr>Flow</vt:lpstr>
      <vt:lpstr>Foundry</vt:lpstr>
      <vt:lpstr>Technic</vt:lpstr>
      <vt:lpstr>Equity</vt:lpstr>
      <vt:lpstr>Civic</vt:lpstr>
      <vt:lpstr>1_Technic</vt:lpstr>
      <vt:lpstr>Metro</vt:lpstr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RAHAB  PEREMPUAN BERIMAN RAKSASA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62</cp:revision>
  <dcterms:created xsi:type="dcterms:W3CDTF">2012-10-08T09:58:15Z</dcterms:created>
  <dcterms:modified xsi:type="dcterms:W3CDTF">2012-10-09T11:08:39Z</dcterms:modified>
</cp:coreProperties>
</file>