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32" r:id="rId3"/>
    <p:sldMasterId id="2147483744" r:id="rId4"/>
    <p:sldMasterId id="2147483756" r:id="rId5"/>
    <p:sldMasterId id="2147483768" r:id="rId6"/>
  </p:sldMasterIdLst>
  <p:sldIdLst>
    <p:sldId id="270" r:id="rId7"/>
    <p:sldId id="272" r:id="rId8"/>
    <p:sldId id="273" r:id="rId9"/>
    <p:sldId id="274" r:id="rId10"/>
    <p:sldId id="276" r:id="rId11"/>
    <p:sldId id="290" r:id="rId12"/>
    <p:sldId id="292" r:id="rId13"/>
    <p:sldId id="277" r:id="rId14"/>
    <p:sldId id="289" r:id="rId15"/>
    <p:sldId id="278" r:id="rId16"/>
    <p:sldId id="280" r:id="rId17"/>
    <p:sldId id="281" r:id="rId18"/>
    <p:sldId id="293" r:id="rId19"/>
    <p:sldId id="282" r:id="rId20"/>
    <p:sldId id="283" r:id="rId21"/>
    <p:sldId id="284" r:id="rId22"/>
    <p:sldId id="285" r:id="rId23"/>
    <p:sldId id="286" r:id="rId24"/>
    <p:sldId id="287" r:id="rId25"/>
    <p:sldId id="257" r:id="rId26"/>
    <p:sldId id="261" r:id="rId27"/>
    <p:sldId id="296" r:id="rId28"/>
    <p:sldId id="29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12/16/2012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12/16/2012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12/16/2012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SUSAN%20GRACE%20HADAZAH%20SUMILAT\UNDANGAN%20PELAYANAN\2.%20NATAL%20GKMI%20SEMARANG\GKMI%20SEMARANG\The%20Propeller%20Clock%20-%20YouTube_2.avi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2.%20NATAL%20GKMI%20SEMARANG\GKMI%20SEMARANG\DOMBA%20DI%20KANAN.m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SUSAN%20GRACE%20HADAZAH%20SUMILAT\UNDANGAN%20PELAYANAN\2.%20NATAL%20GKMI%20SEMARANG\GKMI%20SEMARANG\KAMBING%20DI%20KIRI.m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eviantart.com/download/124089117/Esther__s_Scepter_and_Orb_by_Malro_Do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857364"/>
            <a:ext cx="7500958" cy="445370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00166" y="0"/>
            <a:ext cx="6345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PERKENANAN ALLAH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3174" y="1000108"/>
            <a:ext cx="4142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GOD’S FAVOR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n3YNRGIA1dU/UJ0XmGgx0II/AAAAAAAAAzA/PDerkmNWV1k/s1600/isai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28"/>
            <a:ext cx="4429156" cy="487654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643702" y="0"/>
            <a:ext cx="2500298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</a:p>
          <a:p>
            <a:pPr algn="ctr"/>
            <a:endParaRPr lang="id-ID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61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5357826"/>
            <a:ext cx="612334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“AKAN DATANG</a:t>
            </a:r>
          </a:p>
          <a:p>
            <a:pPr algn="ctr"/>
            <a:r>
              <a:rPr lang="id-ID" sz="40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TAHUN RAHMAT  TUHAN”</a:t>
            </a:r>
            <a:endParaRPr lang="en-US" sz="4000" b="1" cap="none" spc="0" dirty="0">
              <a:ln w="1905"/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bibleq.net/wordpress/wp-content/uploads/2011/01/hebrew_calend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Propeller Clock - YouTube_2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85813"/>
            <a:ext cx="9109075" cy="6072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WAKTU TERUS BERPUTAR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px-Gerard_van_Honthorst_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0"/>
            <a:ext cx="8608368" cy="6858000"/>
          </a:xfrm>
        </p:spPr>
      </p:pic>
      <p:sp>
        <p:nvSpPr>
          <p:cNvPr id="5" name="Rectangle 4"/>
          <p:cNvSpPr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ORANG ISRAEL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TIDAK MENYADARI</a:t>
            </a:r>
          </a:p>
          <a:p>
            <a:pPr algn="ctr"/>
            <a:r>
              <a:rPr lang="id-I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TAHUN RAHMAT ITU</a:t>
            </a:r>
          </a:p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TELAH DATANG</a:t>
            </a:r>
          </a:p>
        </p:txBody>
      </p:sp>
      <p:sp>
        <p:nvSpPr>
          <p:cNvPr id="6" name="Rectangle 5"/>
          <p:cNvSpPr/>
          <p:nvPr/>
        </p:nvSpPr>
        <p:spPr>
          <a:xfrm>
            <a:off x="2357422" y="0"/>
            <a:ext cx="39862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SAAT YESUS LAHIR</a:t>
            </a:r>
            <a:endParaRPr lang="en-US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Content Placeholder 3" descr="300px-Gerard_van_Honthorst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20" y="152400"/>
            <a:ext cx="860836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sus-Luke-3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25872" cy="6143644"/>
          </a:xfrm>
        </p:spPr>
      </p:pic>
      <p:sp>
        <p:nvSpPr>
          <p:cNvPr id="5" name="Rectangle 4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IMAM KEPALA DAN AHLI TAURAT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TAK MENYADARI TAHUN RAHMAT </a:t>
            </a: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TELAH DATANG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jesus-christ-pics-11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68" y="1357298"/>
            <a:ext cx="5357970" cy="3786214"/>
          </a:xfrm>
        </p:spPr>
      </p:pic>
      <p:pic>
        <p:nvPicPr>
          <p:cNvPr id="107522" name="Picture 2" descr="http://ministry.lightofchristchurch.com/Photos/baby%20jesus%20in%20man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139817" cy="421481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614375" y="5357826"/>
            <a:ext cx="7529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30 tahun kemudian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sus+Christ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6248" y="1571612"/>
            <a:ext cx="4429156" cy="5022346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6786578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SAAT YESUS </a:t>
            </a:r>
          </a:p>
          <a:p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BERKATA:</a:t>
            </a:r>
          </a:p>
          <a:p>
            <a:endParaRPr lang="id-ID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“TAHUN </a:t>
            </a:r>
          </a:p>
          <a:p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RAHMAT</a:t>
            </a:r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TUHAN</a:t>
            </a:r>
          </a:p>
          <a:p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TELAH DATANG”</a:t>
            </a:r>
          </a:p>
          <a:p>
            <a:endParaRPr lang="id-ID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MEREKA </a:t>
            </a:r>
          </a:p>
          <a:p>
            <a:r>
              <a:rPr lang="id-I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TIDAK PERCAYA</a:t>
            </a:r>
            <a:endParaRPr lang="id-ID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KEPADA-NYA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amjesu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357166"/>
            <a:ext cx="7085454" cy="5786454"/>
          </a:xfrm>
        </p:spPr>
      </p:pic>
      <p:sp>
        <p:nvSpPr>
          <p:cNvPr id="3" name="Rectangle 2"/>
          <p:cNvSpPr/>
          <p:nvPr/>
        </p:nvSpPr>
        <p:spPr>
          <a:xfrm>
            <a:off x="0" y="6150114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ORANG NAZARET </a:t>
            </a:r>
            <a:r>
              <a:rPr lang="id-I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MENOLAK YESUS</a:t>
            </a:r>
            <a:endParaRPr lang="en-US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sus_carpen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7429520" cy="5572140"/>
          </a:xfrm>
        </p:spPr>
      </p:pic>
      <p:pic>
        <p:nvPicPr>
          <p:cNvPr id="5" name="Content Placeholder 3" descr="famjesu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78" y="4286256"/>
            <a:ext cx="2186878" cy="17859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150114"/>
            <a:ext cx="71437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“DIA KAN CUMA 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TUKANG KAYU”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-043-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572132" cy="6895280"/>
          </a:xfrm>
        </p:spPr>
      </p:pic>
      <p:sp>
        <p:nvSpPr>
          <p:cNvPr id="5" name="Rectangle 4"/>
          <p:cNvSpPr/>
          <p:nvPr/>
        </p:nvSpPr>
        <p:spPr>
          <a:xfrm>
            <a:off x="6072198" y="357166"/>
            <a:ext cx="256935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id-ID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AKHIRNYA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TIDAK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BANYAK</a:t>
            </a: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TERJADI </a:t>
            </a:r>
          </a:p>
          <a:p>
            <a:pPr algn="ctr"/>
            <a:r>
              <a:rPr lang="id-I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MUJIZAT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 </a:t>
            </a:r>
          </a:p>
          <a:p>
            <a:pPr algn="ctr"/>
            <a:r>
              <a:rPr lang="id-I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NAZARET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5000628" cy="6369072"/>
          </a:xfrm>
        </p:spPr>
        <p:txBody>
          <a:bodyPr>
            <a:noAutofit/>
          </a:bodyPr>
          <a:lstStyle/>
          <a:p>
            <a:pPr algn="ctr"/>
            <a:r>
              <a:rPr lang="id-ID" sz="3200" dirty="0" smtClean="0"/>
              <a:t>BAGAIMANA </a:t>
            </a:r>
            <a:br>
              <a:rPr lang="id-ID" sz="3200" dirty="0" smtClean="0"/>
            </a:br>
            <a:r>
              <a:rPr lang="id-ID" sz="3200" dirty="0" smtClean="0"/>
              <a:t>DENGAN KITA?</a:t>
            </a:r>
            <a:br>
              <a:rPr lang="id-ID" sz="3200" dirty="0" smtClean="0"/>
            </a:br>
            <a:r>
              <a:rPr lang="id-ID" sz="3200" dirty="0" smtClean="0"/>
              <a:t>APAKAH KITA </a:t>
            </a:r>
            <a:br>
              <a:rPr lang="id-ID" sz="3200" dirty="0" smtClean="0"/>
            </a:br>
            <a:r>
              <a:rPr lang="id-ID" sz="3200" dirty="0" smtClean="0"/>
              <a:t>BISA MENGALAMI TAHUN </a:t>
            </a:r>
            <a:br>
              <a:rPr lang="id-ID" sz="3200" dirty="0" smtClean="0"/>
            </a:br>
            <a:r>
              <a:rPr lang="id-ID" sz="3200" dirty="0" smtClean="0"/>
              <a:t>RAHMAT TUHAN?</a:t>
            </a:r>
            <a:br>
              <a:rPr lang="id-ID" sz="3200" dirty="0" smtClean="0"/>
            </a:br>
            <a:r>
              <a:rPr lang="id-ID" sz="3200" dirty="0" smtClean="0"/>
              <a:t>BUKANKAH </a:t>
            </a:r>
            <a:br>
              <a:rPr lang="id-ID" sz="3200" dirty="0" smtClean="0"/>
            </a:br>
            <a:r>
              <a:rPr lang="id-ID" sz="3200" dirty="0" smtClean="0"/>
              <a:t>YESUS SUDAH NAIK </a:t>
            </a:r>
            <a:br>
              <a:rPr lang="id-ID" sz="3200" dirty="0" smtClean="0"/>
            </a:br>
            <a:r>
              <a:rPr lang="id-ID" sz="3200" dirty="0" smtClean="0"/>
              <a:t>KE SORGA?</a:t>
            </a:r>
            <a:br>
              <a:rPr lang="id-ID" sz="3200" dirty="0" smtClean="0"/>
            </a:br>
            <a:r>
              <a:rPr lang="id-ID" sz="3200" dirty="0" smtClean="0"/>
              <a:t>APAKAH KITA MASIH BISA</a:t>
            </a:r>
            <a:br>
              <a:rPr lang="id-ID" sz="3200" dirty="0" smtClean="0"/>
            </a:br>
            <a:r>
              <a:rPr lang="id-ID" sz="3200" dirty="0" smtClean="0"/>
              <a:t>MENYAMBUT YESUS</a:t>
            </a:r>
            <a:br>
              <a:rPr lang="id-ID" sz="3200" dirty="0" smtClean="0"/>
            </a:br>
            <a:r>
              <a:rPr lang="id-ID" sz="3200" dirty="0" smtClean="0"/>
              <a:t>SANG ‘RAHMAT’ ITU?</a:t>
            </a:r>
            <a:endParaRPr lang="id-ID" sz="3200" dirty="0"/>
          </a:p>
        </p:txBody>
      </p:sp>
      <p:pic>
        <p:nvPicPr>
          <p:cNvPr id="4" name="Picture 3" descr="jesus-taken-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84" y="285728"/>
            <a:ext cx="3595654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3929090" cy="6154758"/>
          </a:xfrm>
        </p:spPr>
        <p:txBody>
          <a:bodyPr>
            <a:normAutofit/>
          </a:bodyPr>
          <a:lstStyle/>
          <a:p>
            <a:r>
              <a:rPr lang="id-ID" dirty="0" smtClean="0"/>
              <a:t>Setiap tahun adalah tahun rahmat</a:t>
            </a:r>
            <a:br>
              <a:rPr lang="id-ID" dirty="0" smtClean="0"/>
            </a:br>
            <a:r>
              <a:rPr lang="id-ID" dirty="0" smtClean="0"/>
              <a:t>buat hidup kita</a:t>
            </a:r>
            <a:br>
              <a:rPr lang="id-ID" dirty="0" smtClean="0"/>
            </a:br>
            <a:r>
              <a:rPr lang="id-ID" dirty="0" smtClean="0"/>
              <a:t>karna kita telah mendapat rahmat dari tuhan yesus lewat salib-nya</a:t>
            </a:r>
            <a:br>
              <a:rPr lang="id-ID" dirty="0" smtClean="0"/>
            </a:br>
            <a:r>
              <a:rPr lang="id-ID" dirty="0" smtClean="0"/>
              <a:t>tuhan ingin kita membagikan rahmat-nya pada sesama</a:t>
            </a:r>
            <a:endParaRPr lang="id-ID" dirty="0"/>
          </a:p>
        </p:txBody>
      </p:sp>
      <p:pic>
        <p:nvPicPr>
          <p:cNvPr id="111618" name="Picture 2" descr="http://4.bp.blogspot.com/-RaWsTQDL_Uc/TlY7yj3bDTI/AAAAAAAAADY/p2Gu91j5Wq8/s1600/jesus-on-the-cross_closeu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500042"/>
            <a:ext cx="4218201" cy="3690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400" b="1" dirty="0" smtClean="0"/>
              <a:t>I PETRUS 4: 10 </a:t>
            </a:r>
            <a:br>
              <a:rPr lang="id-ID" sz="4400" b="1" dirty="0" smtClean="0"/>
            </a:br>
            <a:r>
              <a:rPr lang="id-ID" sz="4400" b="1" dirty="0" smtClean="0"/>
              <a:t>LAYANILAH </a:t>
            </a:r>
            <a:br>
              <a:rPr lang="id-ID" sz="4400" b="1" dirty="0" smtClean="0"/>
            </a:br>
            <a:r>
              <a:rPr lang="id-ID" sz="4400" b="1" dirty="0" smtClean="0"/>
              <a:t>SEORANG AKAN YANG LAIN, </a:t>
            </a:r>
            <a:br>
              <a:rPr lang="id-ID" sz="4400" b="1" dirty="0" smtClean="0"/>
            </a:br>
            <a:r>
              <a:rPr lang="id-ID" sz="4400" b="1" dirty="0" smtClean="0"/>
              <a:t>SESUAI DENGAN KARUNIA </a:t>
            </a:r>
            <a:br>
              <a:rPr lang="id-ID" sz="4400" b="1" dirty="0" smtClean="0"/>
            </a:br>
            <a:r>
              <a:rPr lang="id-ID" sz="4400" b="1" dirty="0" smtClean="0"/>
              <a:t>YANG TELAH DIPEROLEH </a:t>
            </a:r>
            <a:br>
              <a:rPr lang="id-ID" sz="4400" b="1" dirty="0" smtClean="0"/>
            </a:br>
            <a:r>
              <a:rPr lang="id-ID" sz="4400" b="1" dirty="0" smtClean="0"/>
              <a:t>TIAP-TIAP ORANG </a:t>
            </a:r>
            <a:br>
              <a:rPr lang="id-ID" sz="4400" b="1" dirty="0" smtClean="0"/>
            </a:br>
            <a:r>
              <a:rPr lang="id-ID" sz="4400" b="1" dirty="0" smtClean="0"/>
              <a:t>SEBAGAI PENGURUS YANG BAIK </a:t>
            </a:r>
            <a:br>
              <a:rPr lang="id-ID" sz="4400" b="1" dirty="0" smtClean="0"/>
            </a:br>
            <a:r>
              <a:rPr lang="id-ID" sz="4400" b="1" dirty="0" smtClean="0"/>
              <a:t>DARI KASIH KARUNIA ALLAH. </a:t>
            </a:r>
            <a:br>
              <a:rPr lang="id-ID" sz="4400" b="1" dirty="0" smtClean="0"/>
            </a:br>
            <a:endParaRPr lang="id-ID" sz="4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29388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BANTU TEMAN YANG LAPAR</a:t>
            </a:r>
            <a:endParaRPr lang="id-ID" dirty="0"/>
          </a:p>
        </p:txBody>
      </p:sp>
      <p:pic>
        <p:nvPicPr>
          <p:cNvPr id="4" name="Content Placeholder 3" descr="famine-relief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7427738" cy="5572164"/>
          </a:xfrm>
        </p:spPr>
      </p:pic>
      <p:pic>
        <p:nvPicPr>
          <p:cNvPr id="5" name="Picture 4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950" y="642918"/>
            <a:ext cx="2363762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786190"/>
            <a:ext cx="7929618" cy="307181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BANTU TEMAN</a:t>
            </a:r>
            <a:br>
              <a:rPr lang="id-ID" dirty="0" smtClean="0"/>
            </a:br>
            <a:r>
              <a:rPr lang="id-ID" dirty="0" smtClean="0"/>
              <a:t>YANG TIDAK BISA SEKOLAH</a:t>
            </a:r>
            <a:endParaRPr lang="id-ID" dirty="0"/>
          </a:p>
        </p:txBody>
      </p:sp>
      <p:pic>
        <p:nvPicPr>
          <p:cNvPr id="4" name="Content Placeholder 3" descr="perdagangan-manusia-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14290"/>
            <a:ext cx="7641960" cy="5072098"/>
          </a:xfrm>
        </p:spPr>
      </p:pic>
      <p:pic>
        <p:nvPicPr>
          <p:cNvPr id="6" name="Picture 5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2857496"/>
            <a:ext cx="2363762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car-sedi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286520"/>
          </a:xfrm>
        </p:spPr>
      </p:pic>
      <p:sp>
        <p:nvSpPr>
          <p:cNvPr id="5" name="Rectangle 4"/>
          <p:cNvSpPr/>
          <p:nvPr/>
        </p:nvSpPr>
        <p:spPr>
          <a:xfrm>
            <a:off x="0" y="6150114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HIBURKAN TEMANMU 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SEDIH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5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86124"/>
            <a:ext cx="2363762" cy="30003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pendoasion.files.wordpress.com/2012/12/nativity-baby-jesus-christmas-2008-christmas-2806967-1000-5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507207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" y="3441680"/>
            <a:ext cx="91439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KARNA YESUS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MAU JADI TEMAN</a:t>
            </a:r>
          </a:p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DARI ORANG-ORANG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MENDERITA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pPr algn="ctr"/>
            <a:r>
              <a:rPr lang="id-ID" sz="7200" dirty="0" smtClean="0"/>
              <a:t>TAHUN RAHMAT TUHAN:</a:t>
            </a:r>
            <a:br>
              <a:rPr lang="id-ID" sz="7200" dirty="0" smtClean="0"/>
            </a:br>
            <a:r>
              <a:rPr lang="id-ID" sz="7200" dirty="0" smtClean="0"/>
              <a:t>TAHUN KEDATANGAN-NYA </a:t>
            </a:r>
            <a:br>
              <a:rPr lang="id-ID" sz="7200" dirty="0" smtClean="0"/>
            </a:br>
            <a:r>
              <a:rPr lang="id-ID" sz="7200" dirty="0" smtClean="0"/>
              <a:t>KE DUA KALI</a:t>
            </a:r>
            <a:endParaRPr lang="id-ID" sz="7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blessings-to-israel.com/images/library/sheep_go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18" y="0"/>
            <a:ext cx="9110882" cy="471488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85786" y="5357826"/>
            <a:ext cx="7909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DOMBA...ATAU KAMBING ?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examiner.com/images/blog/wysiwyg/image/graz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DOMBA </a:t>
            </a:r>
          </a:p>
          <a:p>
            <a:pPr algn="ctr"/>
            <a:r>
              <a:rPr lang="id-ID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SAYANG TEMAN-TEMANNYA</a:t>
            </a:r>
          </a:p>
          <a:p>
            <a:pPr algn="ctr"/>
            <a:endParaRPr lang="id-ID" sz="4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id-ID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TETAPI </a:t>
            </a:r>
          </a:p>
          <a:p>
            <a:pPr algn="ctr"/>
            <a:endParaRPr lang="id-ID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id-ID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id-ID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id-ID" sz="4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id-ID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KAMBING ITU </a:t>
            </a:r>
          </a:p>
          <a:p>
            <a:pPr algn="ctr"/>
            <a:r>
              <a:rPr lang="id-ID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SERAKAH</a:t>
            </a:r>
            <a:r>
              <a:rPr lang="id-ID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id-ID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DAN EGOIS</a:t>
            </a:r>
            <a:endParaRPr lang="en-US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MBA DI KANAN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7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AMBING DI KIRI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Trek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556</TotalTime>
  <Words>126</Words>
  <Application>Microsoft Office PowerPoint</Application>
  <PresentationFormat>On-screen Show (4:3)</PresentationFormat>
  <Paragraphs>64</Paragraphs>
  <Slides>23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Trek</vt:lpstr>
      <vt:lpstr>Metro</vt:lpstr>
      <vt:lpstr>Office Theme</vt:lpstr>
      <vt:lpstr>Concourse</vt:lpstr>
      <vt:lpstr>Median</vt:lpstr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BAGAIMANA  DENGAN KITA? APAKAH KITA  BISA MENGALAMI TAHUN  RAHMAT TUHAN? BUKANKAH  YESUS SUDAH NAIK  KE SORGA? APAKAH KITA MASIH BISA MENYAMBUT YESUS SANG ‘RAHMAT’ ITU?</vt:lpstr>
      <vt:lpstr>Setiap tahun adalah tahun rahmat buat hidup kita karna kita telah mendapat rahmat dari tuhan yesus lewat salib-nya tuhan ingin kita membagikan rahmat-nya pada sesama</vt:lpstr>
      <vt:lpstr>I PETRUS 4: 10  LAYANILAH  SEORANG AKAN YANG LAIN,  SESUAI DENGAN KARUNIA  YANG TELAH DIPEROLEH  TIAP-TIAP ORANG  SEBAGAI PENGURUS YANG BAIK  DARI KASIH KARUNIA ALLAH.  </vt:lpstr>
      <vt:lpstr>BANTU TEMAN YANG LAPAR</vt:lpstr>
      <vt:lpstr>   BANTU TEMAN YANG TIDAK BISA SEKOLAH</vt:lpstr>
      <vt:lpstr>Slide 17</vt:lpstr>
      <vt:lpstr>Slide 18</vt:lpstr>
      <vt:lpstr>TAHUN RAHMAT TUHAN: TAHUN KEDATANGAN-NYA  KE DUA KALI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58</cp:revision>
  <dcterms:created xsi:type="dcterms:W3CDTF">2012-12-12T05:25:09Z</dcterms:created>
  <dcterms:modified xsi:type="dcterms:W3CDTF">2012-12-15T20:53:00Z</dcterms:modified>
</cp:coreProperties>
</file>