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7"/>
  </p:handoutMasterIdLst>
  <p:sldIdLst>
    <p:sldId id="338" r:id="rId2"/>
    <p:sldId id="335" r:id="rId3"/>
    <p:sldId id="326" r:id="rId4"/>
    <p:sldId id="327" r:id="rId5"/>
    <p:sldId id="324" r:id="rId6"/>
    <p:sldId id="312" r:id="rId7"/>
    <p:sldId id="309" r:id="rId8"/>
    <p:sldId id="313" r:id="rId9"/>
    <p:sldId id="315" r:id="rId10"/>
    <p:sldId id="258" r:id="rId11"/>
    <p:sldId id="259" r:id="rId12"/>
    <p:sldId id="260" r:id="rId13"/>
    <p:sldId id="261" r:id="rId14"/>
    <p:sldId id="262" r:id="rId15"/>
    <p:sldId id="263" r:id="rId16"/>
    <p:sldId id="328" r:id="rId17"/>
    <p:sldId id="329" r:id="rId18"/>
    <p:sldId id="339" r:id="rId19"/>
    <p:sldId id="277" r:id="rId20"/>
    <p:sldId id="283" r:id="rId21"/>
    <p:sldId id="284" r:id="rId22"/>
    <p:sldId id="285" r:id="rId23"/>
    <p:sldId id="286" r:id="rId24"/>
    <p:sldId id="330" r:id="rId25"/>
    <p:sldId id="331" r:id="rId26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BF6AB-6B2F-442F-986D-D26C42E3147C}" type="datetimeFigureOut">
              <a:rPr lang="id-ID" smtClean="0"/>
              <a:pPr/>
              <a:t>11/01/2013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E4F2A-7191-4E34-B2F5-629D432520B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1/11/2013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1/11/2013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1/11/2013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1/11/2013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NATAL%20BKS\FORMAT%20SETENGAH%20JAM\klip1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NATAL%20BKS\FORMAT%20SETENGAH%20JAM\klip2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NATAL%20BKS\FORMAT%20SETENGAH%20JAM\klip%203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NATAL%20BKS\FORMAT%20SETENGAH%20JAM\klip4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NATAL%20BKS\FORMAT%20SETENGAH%20JAM\klip5.m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NATAL%20BKS\FORMAT%20SETENGAH%20JAM\klip%206.mpg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NATAL%20BKS\FORMAT%20SETENGAH%20JAM\klip%207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USAN%20GRACE%20HADAZAH%20SUMILAT\UNDANGAN%20PELAYANAN\NATAL%20BKS\FORMAT%20SETENGAH%20JAM\klip%208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lip1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6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lip2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lip 3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lip4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5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5602" name="Picture 2" descr="http://3.bp.blogspot.com/-iAECodGuYJo/TvB7xn-HHmI/AAAAAAAAAd4/N799nMZY13M/s1600/nativity_shepherds_by_murillo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5" name="Picture 2" descr="http://www.pressdispensary.co.uk/q991501/images/our%20song%20heart%20gift%20bo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357694"/>
            <a:ext cx="2000264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3554" name="Picture 2" descr="http://3.bp.blogspot.com/-M4ini5pGPYM/TuKLRr-jgeI/AAAAAAAAD-Y/CrWebdYQea4/s1600/came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5" name="Picture 2" descr="http://www.archangelbooks.com/images/smallboxes5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57166"/>
            <a:ext cx="3887754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hovergirl.files.wordpress.com/2009/12/jesus-ca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0"/>
            <a:ext cx="8001024" cy="6898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D:\SUSAN GRACE HADAZAH SUMILAT\UNDANGAN PELAYANAN\6. SIL DES 2012\SESI 4\PROYEK BARU KAKA\KELENGKAPAN KAKA\GBR NASKAH DRAMA KAKA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050" name="Picture 2" descr="D:\SUSAN GRACE HADAZAH SUMILAT\UNDANGAN PELAYANAN\6. SIL DES 2012\SESI 4\PROYEK BARU KAKA\KELENGKAPAN KAKA\GBR NASKAH DRAMA KAKA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813"/>
            <a:ext cx="9144000" cy="6810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074" name="Picture 2" descr="D:\SUSAN GRACE HADAZAH SUMILAT\UNDANGAN PELAYANAN\6. SIL DES 2012\SESI 4\PROYEK BARU KAKA\KELENGKAPAN KAKA\GBR NASKAH DRAMA KAKA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SUSAN GRACE HADAZAH SUMILAT\UNDANGAN PELAYANAN\6. SIL DES 2012\SESI 4\PROYEK BARU KAKA\KELENGKAPAN KAKA\GBR NASKAH DRAMA KAKA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24450" cy="6829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122" name="Picture 2" descr="D:\SUSAN GRACE HADAZAH SUMILAT\UNDANGAN PELAYANAN\6. SIL DES 2012\SESI 4\PROYEK BARU KAKA\KELENGKAPAN KAKA\GBR NASKAH DRAMA KAKA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6" name="Picture 2" descr="D:\SUSAN GRACE HADAZAH SUMILAT\UNDANGAN PELAYANAN\6. SIL DES 2012\SESI 4\PROYEK BARU KAKA\KELENGKAPAN KAKA\GBR NASKAH DRAMA KAKA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-9525"/>
            <a:ext cx="8801100" cy="6877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170" name="Picture 2" descr="D:\SUSAN GRACE HADAZAH SUMILAT\UNDANGAN PELAYANAN\6. SIL DES 2012\SESI 4\PROYEK BARU KAKA\KELENGKAPAN KAKA\GBR NASKAH DRAMA KAKA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8194" name="Picture 2" descr="D:\SUSAN GRACE HADAZAH SUMILAT\UNDANGAN PELAYANAN\6. SIL DES 2012\SESI 4\PROYEK BARU KAKA\KELENGKAPAN KAKA\GBR NASKAH DRAMA KAKA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lip5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7158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lip 6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7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GRACE BANK VIDEO DAN PHOTO\KLIPING GAMBAR DAN VIDEO INSPIRATIF\GAMBAR INSPIRATIF\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6929454" cy="683706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00042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d-ID" sz="7200" dirty="0" smtClean="0">
                <a:solidFill>
                  <a:srgbClr val="FFC000"/>
                </a:solidFill>
              </a:rPr>
              <a:t>I YOH 4: 19</a:t>
            </a:r>
            <a:br>
              <a:rPr lang="id-ID" sz="7200" dirty="0" smtClean="0">
                <a:solidFill>
                  <a:srgbClr val="FFC000"/>
                </a:solidFill>
              </a:rPr>
            </a:br>
            <a:r>
              <a:rPr lang="id-ID" sz="7200" dirty="0" smtClean="0">
                <a:solidFill>
                  <a:srgbClr val="FFC000"/>
                </a:solidFill>
              </a:rPr>
              <a:t>KITA MENGASIHI </a:t>
            </a:r>
            <a:br>
              <a:rPr lang="id-ID" sz="7200" dirty="0" smtClean="0">
                <a:solidFill>
                  <a:srgbClr val="FFC000"/>
                </a:solidFill>
              </a:rPr>
            </a:br>
            <a:r>
              <a:rPr lang="id-ID" sz="7200" dirty="0" smtClean="0">
                <a:solidFill>
                  <a:srgbClr val="FFC000"/>
                </a:solidFill>
              </a:rPr>
              <a:t>KARENA ALLAH</a:t>
            </a:r>
            <a:br>
              <a:rPr lang="id-ID" sz="7200" dirty="0" smtClean="0">
                <a:solidFill>
                  <a:srgbClr val="FFC000"/>
                </a:solidFill>
              </a:rPr>
            </a:br>
            <a:r>
              <a:rPr lang="id-ID" sz="7200" dirty="0" smtClean="0">
                <a:solidFill>
                  <a:srgbClr val="FFC000"/>
                </a:solidFill>
              </a:rPr>
              <a:t>LEBIH DAHULU MENGASIHI KITA.</a:t>
            </a:r>
            <a:r>
              <a:rPr lang="id-ID" sz="7200" dirty="0" smtClean="0"/>
              <a:t/>
            </a:r>
            <a:br>
              <a:rPr lang="id-ID" sz="7200" dirty="0" smtClean="0"/>
            </a:br>
            <a:endParaRPr lang="id-ID" sz="7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3108" y="5715016"/>
            <a:ext cx="52858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MATIUS 25: 31-46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4820" name="Picture 4" descr="http://bahansekolahminggu.files.wordpress.com/2010/07/starv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448506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429388" cy="1143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BANTU TEMAN YANG LAPAR</a:t>
            </a:r>
            <a:endParaRPr lang="id-ID" dirty="0"/>
          </a:p>
        </p:txBody>
      </p:sp>
      <p:pic>
        <p:nvPicPr>
          <p:cNvPr id="4" name="Content Placeholder 3" descr="famine-relief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71546"/>
            <a:ext cx="7427738" cy="5572164"/>
          </a:xfrm>
        </p:spPr>
      </p:pic>
      <p:pic>
        <p:nvPicPr>
          <p:cNvPr id="5" name="Picture 4" descr="1. Jesus Christ 2330527183_3a3a2fb3f0_o -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950" y="642918"/>
            <a:ext cx="2363762" cy="3000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786190"/>
            <a:ext cx="7929618" cy="3071810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BANTU TEMAN</a:t>
            </a:r>
            <a:br>
              <a:rPr lang="id-ID" dirty="0" smtClean="0"/>
            </a:br>
            <a:r>
              <a:rPr lang="id-ID" dirty="0" smtClean="0"/>
              <a:t>YANG TIDAK BISA SEKOLAH</a:t>
            </a:r>
            <a:endParaRPr lang="id-ID" dirty="0"/>
          </a:p>
        </p:txBody>
      </p:sp>
      <p:pic>
        <p:nvPicPr>
          <p:cNvPr id="4" name="Content Placeholder 3" descr="perdagangan-manusia-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214290"/>
            <a:ext cx="7641960" cy="5072098"/>
          </a:xfrm>
        </p:spPr>
      </p:pic>
      <p:pic>
        <p:nvPicPr>
          <p:cNvPr id="6" name="Picture 5" descr="1. Jesus Christ 2330527183_3a3a2fb3f0_o -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2857496"/>
            <a:ext cx="2363762" cy="3000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car-sedi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286520"/>
          </a:xfrm>
        </p:spPr>
      </p:pic>
      <p:sp>
        <p:nvSpPr>
          <p:cNvPr id="5" name="Rectangle 4"/>
          <p:cNvSpPr/>
          <p:nvPr/>
        </p:nvSpPr>
        <p:spPr>
          <a:xfrm>
            <a:off x="0" y="6150114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d-I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HIBURKAN TEMANMU </a:t>
            </a:r>
            <a:r>
              <a:rPr lang="id-I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YANG SEDIH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Picture 5" descr="1. Jesus Christ 2330527183_3a3a2fb3f0_o -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86124"/>
            <a:ext cx="2363762" cy="3000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pendoasion.files.wordpress.com/2012/12/nativity-baby-jesus-christmas-2008-christmas-2806967-1000-5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507207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" y="3441680"/>
            <a:ext cx="914399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KARNA YESUS</a:t>
            </a:r>
          </a:p>
          <a:p>
            <a:pPr algn="ctr"/>
            <a:r>
              <a:rPr lang="id-I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MAU JADI TEMAN</a:t>
            </a:r>
          </a:p>
          <a:p>
            <a:pPr algn="ctr"/>
            <a:r>
              <a:rPr lang="id-I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DARI ORANG-ORANG</a:t>
            </a:r>
          </a:p>
          <a:p>
            <a:pPr algn="ctr"/>
            <a:r>
              <a:rPr lang="id-I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YANG MENDERITA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lip 7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lip 8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</TotalTime>
  <Words>26</Words>
  <Application>Microsoft Office PowerPoint</Application>
  <PresentationFormat>On-screen Show (4:3)</PresentationFormat>
  <Paragraphs>9</Paragraphs>
  <Slides>25</Slides>
  <Notes>0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BANTU TEMAN YANG LAPAR</vt:lpstr>
      <vt:lpstr>   BANTU TEMAN YANG TIDAK BISA SEKOLAH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7</cp:revision>
  <dcterms:created xsi:type="dcterms:W3CDTF">2013-01-08T08:43:03Z</dcterms:created>
  <dcterms:modified xsi:type="dcterms:W3CDTF">2013-01-11T08:04:47Z</dcterms:modified>
</cp:coreProperties>
</file>