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sldIdLst>
    <p:sldId id="263" r:id="rId5"/>
    <p:sldId id="288" r:id="rId6"/>
    <p:sldId id="279" r:id="rId7"/>
    <p:sldId id="264" r:id="rId8"/>
    <p:sldId id="270" r:id="rId9"/>
    <p:sldId id="267" r:id="rId10"/>
    <p:sldId id="265" r:id="rId11"/>
    <p:sldId id="268" r:id="rId12"/>
    <p:sldId id="269" r:id="rId13"/>
    <p:sldId id="266" r:id="rId14"/>
    <p:sldId id="271" r:id="rId15"/>
    <p:sldId id="272" r:id="rId16"/>
    <p:sldId id="282" r:id="rId17"/>
    <p:sldId id="284" r:id="rId18"/>
    <p:sldId id="280" r:id="rId19"/>
    <p:sldId id="273" r:id="rId20"/>
    <p:sldId id="277" r:id="rId21"/>
    <p:sldId id="258" r:id="rId22"/>
    <p:sldId id="285" r:id="rId23"/>
    <p:sldId id="286" r:id="rId24"/>
    <p:sldId id="26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7/8/2012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icitcuit.files.wordpress.com/2008/08/my-treasure.jpg?w=4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24841">
            <a:off x="4602165" y="770586"/>
            <a:ext cx="3857652" cy="370334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4286255"/>
            <a:ext cx="91440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MY FRIENDS </a:t>
            </a:r>
          </a:p>
          <a:p>
            <a:pPr algn="ctr"/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ARE MY TREASURE</a:t>
            </a:r>
            <a:b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TEMAN-TEMANKU </a:t>
            </a:r>
            <a:b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ADALAH HARTA KARUNKU</a:t>
            </a:r>
            <a:endParaRPr lang="id-ID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8" name="Picture 4" descr="http://www.oceangramstore.com/images/TreasureChest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395002">
            <a:off x="856616" y="785188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785794"/>
          </a:xfrm>
        </p:spPr>
        <p:txBody>
          <a:bodyPr/>
          <a:lstStyle/>
          <a:p>
            <a:pPr algn="ctr"/>
            <a:r>
              <a:rPr lang="id-ID" dirty="0" smtClean="0"/>
              <a:t>PENGKOTBAH 4: 9-10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621508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d-ID" sz="3600" dirty="0" smtClean="0"/>
              <a:t>BERDUA</a:t>
            </a:r>
          </a:p>
          <a:p>
            <a:pPr algn="ctr">
              <a:buNone/>
            </a:pPr>
            <a:r>
              <a:rPr lang="id-ID" sz="3600" dirty="0" smtClean="0"/>
              <a:t> LEBIH BAIK DARI PADA SEORANG DIRI</a:t>
            </a:r>
            <a:r>
              <a:rPr lang="id-ID" sz="3600" baseline="30000" dirty="0" smtClean="0"/>
              <a:t>  </a:t>
            </a:r>
            <a:r>
              <a:rPr lang="id-ID" sz="3600" dirty="0" smtClean="0"/>
              <a:t>, </a:t>
            </a:r>
          </a:p>
          <a:p>
            <a:pPr algn="ctr">
              <a:buNone/>
            </a:pPr>
            <a:r>
              <a:rPr lang="id-ID" sz="3600" dirty="0" smtClean="0"/>
              <a:t>KARENA MEREKA  MENERIMA </a:t>
            </a:r>
          </a:p>
          <a:p>
            <a:pPr algn="ctr">
              <a:buNone/>
            </a:pPr>
            <a:r>
              <a:rPr lang="id-ID" sz="3600" dirty="0" smtClean="0"/>
              <a:t>UPAH YANG BAIK </a:t>
            </a:r>
          </a:p>
          <a:p>
            <a:pPr algn="ctr">
              <a:buNone/>
            </a:pPr>
            <a:r>
              <a:rPr lang="id-ID" sz="3600" dirty="0" smtClean="0"/>
              <a:t>DALAM JERIH PAYAH MEREKA. </a:t>
            </a:r>
          </a:p>
          <a:p>
            <a:pPr algn="ctr">
              <a:buNone/>
            </a:pPr>
            <a:r>
              <a:rPr lang="id-ID" sz="3600" dirty="0" smtClean="0"/>
              <a:t>KARENA KALAU MEREKA JATUH, </a:t>
            </a:r>
          </a:p>
          <a:p>
            <a:pPr algn="ctr">
              <a:buNone/>
            </a:pPr>
            <a:r>
              <a:rPr lang="id-ID" sz="3600" dirty="0" smtClean="0"/>
              <a:t>YG SEORANG MENGANGKAT TEMANNYA, </a:t>
            </a:r>
          </a:p>
          <a:p>
            <a:pPr algn="ctr">
              <a:buNone/>
            </a:pPr>
            <a:r>
              <a:rPr lang="id-ID" sz="3600" dirty="0" smtClean="0"/>
              <a:t>TETAPI WAI ORANG YANG JATUH, </a:t>
            </a:r>
          </a:p>
          <a:p>
            <a:pPr algn="ctr">
              <a:buNone/>
            </a:pPr>
            <a:r>
              <a:rPr lang="id-ID" sz="3600" dirty="0" smtClean="0"/>
              <a:t>YANG TIDAK MEMPUNYAI ORANG LAIN </a:t>
            </a:r>
          </a:p>
          <a:p>
            <a:pPr algn="ctr">
              <a:buNone/>
            </a:pPr>
            <a:r>
              <a:rPr lang="id-ID" sz="3600" dirty="0" smtClean="0"/>
              <a:t>UNTUK MENGANGKATNYA!</a:t>
            </a:r>
            <a:endParaRPr lang="id-ID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6000792"/>
          </a:xfrm>
        </p:spPr>
        <p:txBody>
          <a:bodyPr>
            <a:normAutofit fontScale="90000"/>
          </a:bodyPr>
          <a:lstStyle/>
          <a:p>
            <a:pPr algn="ctr"/>
            <a:r>
              <a:rPr lang="id-ID" sz="6600" dirty="0" smtClean="0"/>
              <a:t>MUSA </a:t>
            </a:r>
            <a:br>
              <a:rPr lang="id-ID" sz="6600" dirty="0" smtClean="0"/>
            </a:br>
            <a:r>
              <a:rPr lang="id-ID" sz="6600" dirty="0" smtClean="0"/>
              <a:t>DIKELILINGI OLEH </a:t>
            </a:r>
            <a:br>
              <a:rPr lang="id-ID" sz="6600" dirty="0" smtClean="0"/>
            </a:br>
            <a:r>
              <a:rPr lang="id-ID" sz="6600" dirty="0" smtClean="0"/>
              <a:t>ORANG-ORANG YANG </a:t>
            </a:r>
            <a:br>
              <a:rPr lang="id-ID" sz="6600" dirty="0" smtClean="0"/>
            </a:br>
            <a:r>
              <a:rPr lang="id-ID" sz="6600" dirty="0" smtClean="0"/>
              <a:t>MENDUKUNGNYA</a:t>
            </a:r>
            <a:br>
              <a:rPr lang="id-ID" sz="6600" dirty="0" smtClean="0"/>
            </a:br>
            <a:r>
              <a:rPr lang="id-ID" sz="6600" dirty="0" smtClean="0"/>
              <a:t>MAUPUN DIPAKAI TUHAN UNTUK MENGUJINYA</a:t>
            </a:r>
            <a:endParaRPr lang="id-ID" sz="6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grist.files.wordpress.com/2012/05/charlton_heston_plays_mos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525108" cy="4714908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214414" y="4929198"/>
            <a:ext cx="67480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ORANG-ORANG</a:t>
            </a:r>
          </a:p>
          <a:p>
            <a:pPr algn="ctr"/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DI SEKELILING MUSA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kritikon.ilcannocchiale.it/mediamanager/sys.user/38880/natale2kf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9239" cy="578645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103674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ORANG        TUAKU</a:t>
            </a:r>
          </a:p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ADALAH HARTAKU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tksdbudhaya2.info/allimages/agus_whomiri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86512" cy="682086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572132" y="4000504"/>
            <a:ext cx="357186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IBUKU</a:t>
            </a:r>
          </a:p>
          <a:p>
            <a:pPr algn="ctr"/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ADALAH</a:t>
            </a:r>
          </a:p>
          <a:p>
            <a:pPr algn="ctr"/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HARTAKU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://images.fineartamerica.com/images-medium/moses-and-miriam-anna-angel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5000628" cy="6849697"/>
          </a:xfrm>
          <a:prstGeom prst="rect">
            <a:avLst/>
          </a:prstGeom>
          <a:noFill/>
        </p:spPr>
      </p:pic>
      <p:pic>
        <p:nvPicPr>
          <p:cNvPr id="5" name="Picture 6" descr="http://www.towards-success.com/dejnarde_files/miriam_pi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432377"/>
            <a:ext cx="4143372" cy="642562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SAUDARIKU ADALAH  </a:t>
            </a:r>
            <a:r>
              <a:rPr lang="id-ID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HARTAKU</a:t>
            </a:r>
            <a:endParaRPr lang="en-US" sz="4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store.lds.org/images/estore/products/eng/895_62538000_p_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91312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143512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SAUDARAKU</a:t>
            </a:r>
          </a:p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ADALAH HARTAKU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1.bp.blogspot.com/-79hQZIZsTMY/ThNGXbEmawI/AAAAAAAAADA/t3O_s7G5e5U/s1600/Moses_and_Jethr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3498" y="3191265"/>
            <a:ext cx="3295889" cy="3452445"/>
          </a:xfrm>
          <a:prstGeom prst="rect">
            <a:avLst/>
          </a:prstGeom>
          <a:noFill/>
        </p:spPr>
      </p:pic>
      <p:pic>
        <p:nvPicPr>
          <p:cNvPr id="39939" name="Picture 3" descr="http://alkitab.sabda.org/images/advance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5725" cy="85725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362669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AMSAL 15:22</a:t>
            </a:r>
          </a:p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RANCANGAN GAGAL </a:t>
            </a:r>
          </a:p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KALAU TIDAK ADA PERTIMBANGAN</a:t>
            </a:r>
          </a:p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TETAPI  TERLAKSANA</a:t>
            </a:r>
          </a:p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KALAU PENASIHAT BANYAK</a:t>
            </a:r>
            <a:endParaRPr lang="id-ID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4.bp.blogspot.com/-Fv1_ct2EeTE/TqyauxrLi-I/AAAAAAAAAto/l1aqugkPwNs/s1600/jethr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43438" cy="682041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 rot="19045929">
            <a:off x="4498857" y="3756416"/>
            <a:ext cx="466666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KELUARGAKU</a:t>
            </a:r>
          </a:p>
          <a:p>
            <a:pPr algn="ctr"/>
            <a:r>
              <a:rPr lang="id-I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HARTAKU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bp0.blogger.com/_xqGt6tqniFU/SD4XjpJSG5I/AAAAAAAAA1E/FANzxxvIUnk/s400/musa+harun+hu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-1"/>
            <a:ext cx="5143504" cy="687109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14282" y="4272677"/>
            <a:ext cx="371477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id-ID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TEMAN-TEMANKU</a:t>
            </a:r>
          </a:p>
          <a:p>
            <a:pPr algn="ctr"/>
            <a:r>
              <a:rPr lang="id-ID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HARTAKU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farm4.static.flickr.com/3201/2985523422_eab7d8e1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82" cy="657227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000628" y="0"/>
            <a:ext cx="4143372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ORANG-ORANG</a:t>
            </a:r>
          </a:p>
          <a:p>
            <a:pPr algn="ctr"/>
            <a:r>
              <a:rPr lang="id-ID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DI SEKELILINGKU</a:t>
            </a:r>
          </a:p>
          <a:p>
            <a:pPr algn="ctr"/>
            <a:r>
              <a:rPr lang="id-ID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ADALAH</a:t>
            </a:r>
          </a:p>
          <a:p>
            <a:pPr algn="ctr"/>
            <a:r>
              <a:rPr lang="id-ID" sz="4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HARTAKU</a:t>
            </a:r>
            <a:endParaRPr lang="en-US" sz="4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davebunnell.files.wordpress.com/2010/07/spi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0"/>
            <a:ext cx="786614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AMSAL 13:20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4422"/>
            <a:ext cx="7772400" cy="51411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d-ID" sz="4000" dirty="0" smtClean="0"/>
              <a:t>SIAPA BERGAUL </a:t>
            </a:r>
          </a:p>
          <a:p>
            <a:pPr algn="ctr">
              <a:buNone/>
            </a:pPr>
            <a:r>
              <a:rPr lang="id-ID" sz="4000" dirty="0" smtClean="0"/>
              <a:t>DENGAN ORANG BIJAK </a:t>
            </a:r>
          </a:p>
          <a:p>
            <a:pPr algn="ctr">
              <a:buNone/>
            </a:pPr>
            <a:r>
              <a:rPr lang="id-ID" sz="4000" dirty="0" smtClean="0"/>
              <a:t>MENJADI BIJAK, </a:t>
            </a:r>
          </a:p>
          <a:p>
            <a:pPr algn="ctr">
              <a:buNone/>
            </a:pPr>
            <a:r>
              <a:rPr lang="id-ID" sz="4000" dirty="0" smtClean="0"/>
              <a:t>TETAPI </a:t>
            </a:r>
          </a:p>
          <a:p>
            <a:pPr algn="ctr">
              <a:buNone/>
            </a:pPr>
            <a:r>
              <a:rPr lang="id-ID" sz="4000" dirty="0" smtClean="0"/>
              <a:t>SIAPA BERTEMAN </a:t>
            </a:r>
          </a:p>
          <a:p>
            <a:pPr algn="ctr">
              <a:buNone/>
            </a:pPr>
            <a:r>
              <a:rPr lang="id-ID" sz="4000" dirty="0" smtClean="0"/>
              <a:t>DENGAN ORANG BEBAL </a:t>
            </a:r>
          </a:p>
          <a:p>
            <a:pPr algn="ctr">
              <a:buNone/>
            </a:pPr>
            <a:r>
              <a:rPr lang="id-ID" sz="4000" dirty="0" smtClean="0"/>
              <a:t>MENJADI MALANG.</a:t>
            </a:r>
            <a:r>
              <a:rPr lang="id-ID" sz="4000" baseline="30000" dirty="0" smtClean="0"/>
              <a:t> </a:t>
            </a:r>
            <a:endParaRPr lang="id-ID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TERKADANG....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2928926" y="1428736"/>
            <a:ext cx="5608330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MEREKA </a:t>
            </a:r>
          </a:p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TIDAK </a:t>
            </a:r>
          </a:p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SELALU </a:t>
            </a:r>
          </a:p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MENDUKUNGKU..</a:t>
            </a:r>
            <a:endParaRPr lang="id-ID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free-stories.net/images/miriambiblestory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43372" cy="6862460"/>
          </a:xfrm>
          <a:prstGeom prst="rect">
            <a:avLst/>
          </a:prstGeom>
          <a:noFill/>
        </p:spPr>
      </p:pic>
      <p:pic>
        <p:nvPicPr>
          <p:cNvPr id="43012" name="Picture 4" descr="http://handofgod.com.au/attachments/Image/Worshiping_the_golden_cal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-1"/>
            <a:ext cx="5000628" cy="5656819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714876" y="5786454"/>
            <a:ext cx="41218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AMSAL 27:17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questionsfromgod.files.wordpress.com/2010/08/am_gossip_q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4572032" cy="664920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428992" y="5000636"/>
            <a:ext cx="535785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6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II TIM 2:23-26</a:t>
            </a:r>
            <a:endParaRPr lang="en-US" sz="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00430" y="500042"/>
            <a:ext cx="564357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TIDAK BERTENGKAR,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RAMAH,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SABAR,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LEMAH LEMBUT.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CERITA TENTANG SI BAMBU</a:t>
            </a:r>
            <a:endParaRPr lang="id-ID" dirty="0"/>
          </a:p>
        </p:txBody>
      </p:sp>
      <p:pic>
        <p:nvPicPr>
          <p:cNvPr id="6146" name="Picture 2" descr="http://2.bp.blogspot.com/_s4z9oOYfNmA/S8g66CqbR1I/AAAAAAAAABw/3JMt9jdFOTY/s1600/bamboo-fore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214422"/>
            <a:ext cx="5786478" cy="5273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KISAH SI LAMPU</a:t>
            </a:r>
            <a:endParaRPr lang="id-ID" dirty="0"/>
          </a:p>
        </p:txBody>
      </p:sp>
      <p:pic>
        <p:nvPicPr>
          <p:cNvPr id="66562" name="Picture 2" descr="http://toko-alatlistrik.com/wp-content/uploads/2011/07/Bohlam-Lamp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3" y="1285860"/>
            <a:ext cx="6867871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KISAH SI LAYANG LAYANG</a:t>
            </a:r>
            <a:endParaRPr lang="id-ID" dirty="0"/>
          </a:p>
        </p:txBody>
      </p:sp>
      <p:pic>
        <p:nvPicPr>
          <p:cNvPr id="79874" name="Picture 2" descr="http://www.freefoto.com/images/18/21/18_21_6---Kite_web.jpg?&amp;k=Ki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643050"/>
            <a:ext cx="57150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26130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MARI BERSYUKUR UNTUK ORANG-ORANG YANG TUHAN TEMPATKAN </a:t>
            </a:r>
            <a:br>
              <a:rPr lang="id-ID" dirty="0" smtClean="0"/>
            </a:br>
            <a:r>
              <a:rPr lang="id-ID" dirty="0" smtClean="0"/>
              <a:t>DI SEKITAR KITA</a:t>
            </a:r>
            <a:endParaRPr lang="id-ID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126</TotalTime>
  <Words>116</Words>
  <Application>Microsoft Office PowerPoint</Application>
  <PresentationFormat>On-screen Show (4:3)</PresentationFormat>
  <Paragraphs>60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Metro</vt:lpstr>
      <vt:lpstr>Flow</vt:lpstr>
      <vt:lpstr>Office Theme</vt:lpstr>
      <vt:lpstr>Foundry</vt:lpstr>
      <vt:lpstr>Slide 1</vt:lpstr>
      <vt:lpstr>PENGKOTBAH 4: 9-10</vt:lpstr>
      <vt:lpstr>MUSA  DIKELILINGI OLEH  ORANG-ORANG YANG  MENDUKUNGNYA MAUPUN DIPAKAI TUHAN UNTUK MENGUJINYA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AMSAL 13:20</vt:lpstr>
      <vt:lpstr>TERKADANG....</vt:lpstr>
      <vt:lpstr>Slide 16</vt:lpstr>
      <vt:lpstr>Slide 17</vt:lpstr>
      <vt:lpstr>CERITA TENTANG SI BAMBU</vt:lpstr>
      <vt:lpstr>KISAH SI LAMPU</vt:lpstr>
      <vt:lpstr>KISAH SI LAYANG LAYANG</vt:lpstr>
      <vt:lpstr>MARI BERSYUKUR UNTUK ORANG-ORANG YANG TUHAN TEMPATKAN  DI SEKITAR KITA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FRIEND IS MY TREASURE  TEMANKU ADALAH HARTA KARUNKU </dc:title>
  <dc:creator>LENOVO</dc:creator>
  <cp:lastModifiedBy>LENOVO</cp:lastModifiedBy>
  <cp:revision>15</cp:revision>
  <dcterms:created xsi:type="dcterms:W3CDTF">2012-06-23T17:47:43Z</dcterms:created>
  <dcterms:modified xsi:type="dcterms:W3CDTF">2012-07-08T14:00:48Z</dcterms:modified>
</cp:coreProperties>
</file>