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handoutMasterIdLst>
    <p:handoutMasterId r:id="rId46"/>
  </p:handoutMasterIdLst>
  <p:sldIdLst>
    <p:sldId id="256" r:id="rId3"/>
    <p:sldId id="276" r:id="rId4"/>
    <p:sldId id="278" r:id="rId5"/>
    <p:sldId id="280" r:id="rId6"/>
    <p:sldId id="282" r:id="rId7"/>
    <p:sldId id="284" r:id="rId8"/>
    <p:sldId id="286" r:id="rId9"/>
    <p:sldId id="288" r:id="rId10"/>
    <p:sldId id="290" r:id="rId11"/>
    <p:sldId id="257" r:id="rId12"/>
    <p:sldId id="292" r:id="rId13"/>
    <p:sldId id="294" r:id="rId14"/>
    <p:sldId id="295" r:id="rId15"/>
    <p:sldId id="297" r:id="rId16"/>
    <p:sldId id="299" r:id="rId17"/>
    <p:sldId id="260" r:id="rId18"/>
    <p:sldId id="300" r:id="rId19"/>
    <p:sldId id="301" r:id="rId20"/>
    <p:sldId id="303" r:id="rId21"/>
    <p:sldId id="302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E4488-6749-4AF5-B60A-D96A336221D0}" type="datetimeFigureOut">
              <a:rPr lang="id-ID" smtClean="0"/>
              <a:pPr/>
              <a:t>01/07/2012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63450-5AD3-4809-B771-8695CABECD80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7/1/2012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7/1/2012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ree-power-point-templates.com/wp-content/uploads/2009/04/218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642918"/>
            <a:ext cx="7143767" cy="571501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285852" y="928670"/>
            <a:ext cx="231345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START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--------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FINISH</a:t>
            </a:r>
          </a:p>
          <a:p>
            <a:pPr algn="ctr"/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1538" y="3929066"/>
            <a:ext cx="49500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DOA PEMBUKA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DOA PENUTUP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free-power-point-templates.com/wp-content/uploads/2009/04/186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52"/>
            <a:ext cx="8143932" cy="651514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714356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SILAHKAN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AMBIL 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KARTU SHARING....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pptbackground.net/plog-content/images/powerpoint/sports-backgrounds/sport_animated_powerpoint_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858034" cy="628388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2910" y="285728"/>
            <a:ext cx="8002127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KAMU BOLEH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MELANGKAH LAGI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LIMA LANGKAH...</a:t>
            </a:r>
          </a:p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  “ASHIIIIK...!!”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free-power-point-templates.com/wp-content/uploads/2011/03/1070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290"/>
            <a:ext cx="7858146" cy="628652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71480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OW OW...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YOOK ...</a:t>
            </a:r>
          </a:p>
          <a:p>
            <a:pPr algn="ctr"/>
            <a:r>
              <a:rPr lang="id-I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KITA NYANYI DULU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3.bp.blogspot.com/-gA0r2BkDXFI/TcRZqpWxoTI/AAAAAAAAFUM/w5VX-mk-daE/s1600/Sharin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5771074" cy="600076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908820" y="642919"/>
            <a:ext cx="3330143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SELAMAT!!</a:t>
            </a:r>
          </a:p>
          <a:p>
            <a:pPr algn="ctr"/>
            <a:r>
              <a:rPr lang="id-I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KAMU </a:t>
            </a:r>
          </a:p>
          <a:p>
            <a:pPr algn="ctr"/>
            <a:r>
              <a:rPr lang="id-I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DAPAT</a:t>
            </a:r>
          </a:p>
          <a:p>
            <a:pPr algn="ctr"/>
            <a:r>
              <a:rPr lang="id-I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PERMEN.</a:t>
            </a:r>
          </a:p>
          <a:p>
            <a:pPr algn="ctr"/>
            <a:r>
              <a:rPr lang="id-I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‘TAPI ..’</a:t>
            </a:r>
          </a:p>
          <a:p>
            <a:pPr algn="ctr"/>
            <a:r>
              <a:rPr lang="id-I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UNTUK </a:t>
            </a:r>
          </a:p>
          <a:p>
            <a:pPr algn="ctr"/>
            <a:r>
              <a:rPr lang="id-I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TEMAN </a:t>
            </a:r>
          </a:p>
          <a:p>
            <a:pPr algn="ctr"/>
            <a:r>
              <a:rPr lang="id-I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 KIRIMU</a:t>
            </a:r>
            <a:endParaRPr lang="id-ID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lgeoresearch.com/img/sha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241331" cy="550070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14348" y="3786190"/>
            <a:ext cx="44291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SHARINGKAN </a:t>
            </a:r>
          </a:p>
          <a:p>
            <a:pPr algn="ctr"/>
            <a:r>
              <a:rPr lang="id-ID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DENGAN </a:t>
            </a:r>
          </a:p>
          <a:p>
            <a:pPr algn="ctr"/>
            <a:r>
              <a:rPr lang="id-ID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TEMANMU</a:t>
            </a:r>
            <a:endParaRPr lang="en-US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ginva.com/wp-content/uploads/2011/10/download-free-powerpoint-templates-backgrounds-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8001024" cy="639670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2910" y="285729"/>
            <a:ext cx="8001056" cy="42473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SAATNYA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MEMPERKATAKAN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JANJI TUHAN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AMBIL KARTU AYAT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YOOK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www.marketingwithmeaning.com/wp-content/uploads/2010/03/sharing-ki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417485" cy="557214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429264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INDAHNYA BERBAGI</a:t>
            </a:r>
          </a:p>
          <a:p>
            <a:pPr algn="ctr"/>
            <a:r>
              <a:rPr lang="id-I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CANDA ...TAWA...</a:t>
            </a:r>
            <a:r>
              <a:rPr lang="id-ID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 AIR MATA...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pptbackground.net/plog-content/images/powerpoint/sports-backgrounds/sport_animated_powerpoint_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858034" cy="628388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2910" y="285728"/>
            <a:ext cx="8077852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KAMU BOLEH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MELANGKAH LAGI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TIGA LANGKAH...</a:t>
            </a:r>
          </a:p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id-ID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  “ASHIIIIK...!!”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slidegeeks.com/pics/tpl/l/g/green_dices_game_powerpoint_templates_and_powerpoint_backgrounds_0211_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0"/>
            <a:ext cx="914399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ASHIIIIK ..!!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LEMBAR DADU LAGI..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kzlam36.files.wordpress.com/2009/07/bible-sunrise.jpg?w=5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JANJI-MU S’PERTI FAJAR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14338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BUKA ALKITAB DULU AH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3.bp.blogspot.com/_8cf3ZIrX12w/TDLsBs3QGkI/AAAAAAAAFHA/8sxUYof3CnU/s1600/sharing-is-the-strength-of-friendshi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358214" cy="558328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93467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NIKMATNYA  </a:t>
            </a:r>
            <a:r>
              <a:rPr lang="id-ID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BERBAGI</a:t>
            </a:r>
            <a:r>
              <a:rPr lang="id-ID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RASA....</a:t>
            </a:r>
            <a:endParaRPr lang="en-US" sz="4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 smtClean="0"/>
              <a:t>BERBAGI SUKA DAN DUKA</a:t>
            </a:r>
            <a:endParaRPr lang="id-ID" sz="4800" b="1" dirty="0"/>
          </a:p>
        </p:txBody>
      </p:sp>
      <p:pic>
        <p:nvPicPr>
          <p:cNvPr id="81922" name="Picture 2" descr="http://blogs.discovermagazine.com/notrocketscience/files/2011/07/Marb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05553"/>
            <a:ext cx="9144000" cy="5152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freeppt.net/background/praying-clip-art-background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DIA MENDENGAR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SETIAP </a:t>
            </a:r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DOA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2.bp.blogspot.com/-pKjb7uWqvYQ/TW-ud4NFIsI/AAAAAAAAAOk/eJzSppsVAb4/s1600/School_20Kids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358246" cy="496467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SHARINGKAN </a:t>
            </a:r>
          </a:p>
          <a:p>
            <a:pPr algn="ctr"/>
            <a:r>
              <a:rPr lang="id-I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EKSPRESI</a:t>
            </a:r>
            <a:r>
              <a:rPr lang="id-I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HATIMU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slidegeeks.com/pics/tpl/m/j/jumping_kids_global_powerpoint_templates_and_powerpoint_backgrounds_0311_tit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135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285728"/>
            <a:ext cx="9144000" cy="175432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NYANYI DULU </a:t>
            </a:r>
          </a:p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YOOOK....!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4.bp.blogspot.com/_uGUgZ9Pb4KI/THvDl_VvpYI/AAAAAAAAAPE/A9eKE4jBo3c/s1600/IMG_05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FIRMAN-MU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UBAH HIDUPKU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i1.squidoocdn.com/resize/squidoo_images/590/draft_lens18961321module155608718photo_13230948294_way_ease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80121" cy="6858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929322" y="1714488"/>
            <a:ext cx="271461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SHARE MEMBUAT KITA</a:t>
            </a:r>
          </a:p>
          <a:p>
            <a:pPr algn="ctr"/>
            <a:r>
              <a:rPr lang="id-I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BERTUMBUH BERSAMA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://www.kidsconfidential.co.uk/i/GZ5/3WSR_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686966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4500562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SILAHKAN AMBIL </a:t>
            </a:r>
          </a:p>
          <a:p>
            <a:pPr algn="ctr"/>
            <a:r>
              <a:rPr lang="id-I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MAKANAN LEZAT INI...</a:t>
            </a:r>
          </a:p>
          <a:p>
            <a:pPr algn="ctr"/>
            <a:endParaRPr lang="id-ID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id-ID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HMMMM..</a:t>
            </a:r>
          </a:p>
          <a:p>
            <a:pPr algn="ctr"/>
            <a:r>
              <a:rPr lang="id-I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YUMMMMY!!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s3-ec.buzzfed.com/static/enhanced/web04/2012/3/22/19/enhanced-buzz-30752-1332459208-1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4997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265391" y="1857364"/>
            <a:ext cx="2878609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BERDOA</a:t>
            </a:r>
          </a:p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BERSAMA </a:t>
            </a:r>
          </a:p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ITU </a:t>
            </a:r>
          </a:p>
          <a:p>
            <a:pPr algn="ctr"/>
            <a:r>
              <a:rPr lang="id-ID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INDAH</a:t>
            </a:r>
            <a:endParaRPr lang="en-US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1.bp.blogspot.com/_xUfSm6YdZkA/TSWG5X5FY9I/AAAAAAAAABE/esjvperFLwY/s1600/take+and+giv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42910" y="6000768"/>
            <a:ext cx="7643866" cy="85723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d-ID" dirty="0" smtClean="0"/>
              <a:t>AMBIL KARTU SHARING DI SINI..!!</a:t>
            </a:r>
            <a:endParaRPr lang="id-ID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1.bp.blogspot.com/_mqHXacbdj7U/TSI1QZFj1QI/AAAAAAAAAVU/_sYIhtiKt0Q/s1600/Bi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7358082" cy="466898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358082" y="0"/>
            <a:ext cx="178591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“AMBIL</a:t>
            </a:r>
          </a:p>
          <a:p>
            <a:pPr algn="ctr"/>
            <a:endParaRPr lang="id-ID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id-I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KARTU</a:t>
            </a:r>
          </a:p>
          <a:p>
            <a:pPr algn="ctr"/>
            <a:endParaRPr lang="id-ID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AYAT...</a:t>
            </a:r>
          </a:p>
          <a:p>
            <a:pPr algn="ctr"/>
            <a:endParaRPr lang="id-ID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id-ID" sz="32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id-ID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???”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5643578"/>
            <a:ext cx="67118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“AMBIL AJA DI SINI...!”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KARTU DOA?  AMBIL DI SINI AJA..!</a:t>
            </a:r>
            <a:endParaRPr lang="id-ID" dirty="0"/>
          </a:p>
        </p:txBody>
      </p:sp>
      <p:pic>
        <p:nvPicPr>
          <p:cNvPr id="121858" name="Picture 2" descr="http://2.bp.blogspot.com/_9EBQiBKgU-o/SIkjLXohzyI/AAAAAAAAAy4/W7mQgpPAPaA/s400/littleafricangirlpray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71612"/>
            <a:ext cx="391783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Glass Cand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7496711" cy="421484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28596" y="4929198"/>
            <a:ext cx="81439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SILAHKAN </a:t>
            </a:r>
          </a:p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NIKMATI PERMEN INI..!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Christmas Chocolate Cand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8215338" cy="513458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785918" y="0"/>
            <a:ext cx="58579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KUE KUE INI...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8728" y="6072206"/>
            <a:ext cx="62395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SPECIAL UNTUKMU..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5715040" cy="3225800"/>
          </a:xfrm>
        </p:spPr>
        <p:txBody>
          <a:bodyPr>
            <a:noAutofit/>
          </a:bodyPr>
          <a:lstStyle/>
          <a:p>
            <a:r>
              <a:rPr lang="id-ID" sz="4800" dirty="0" smtClean="0"/>
              <a:t>SIMULASI</a:t>
            </a:r>
            <a:br>
              <a:rPr lang="id-ID" sz="4800" dirty="0" smtClean="0"/>
            </a:br>
            <a:r>
              <a:rPr lang="id-ID" sz="4800" dirty="0" smtClean="0"/>
              <a:t>“HEART HEALING”</a:t>
            </a:r>
            <a:endParaRPr lang="id-ID" sz="4800" dirty="0"/>
          </a:p>
        </p:txBody>
      </p:sp>
      <p:pic>
        <p:nvPicPr>
          <p:cNvPr id="124930" name="Picture 2" descr="http://t0.gstatic.com/images?q=tbn:ANd9GcSuaMqAgWn0ZrO9dpB0Y3WxVgQQf-D_lHmMHdobi8EtSrFupEqPHd6QVWG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256"/>
            <a:ext cx="1905000" cy="2390775"/>
          </a:xfrm>
          <a:prstGeom prst="rect">
            <a:avLst/>
          </a:prstGeom>
          <a:noFill/>
        </p:spPr>
      </p:pic>
      <p:pic>
        <p:nvPicPr>
          <p:cNvPr id="124936" name="Picture 8" descr="http://kabbalahstudentsspeak.com/wp-content/uploads/2011/04/HEART-HEAL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000372"/>
            <a:ext cx="3936317" cy="3500438"/>
          </a:xfrm>
          <a:prstGeom prst="rect">
            <a:avLst/>
          </a:prstGeom>
          <a:noFill/>
        </p:spPr>
      </p:pic>
      <p:pic>
        <p:nvPicPr>
          <p:cNvPr id="124938" name="Picture 10" descr="http://www.healingone.net/images/heart_clou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85728"/>
            <a:ext cx="2914650" cy="2838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YOOK KITA NYANYI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7296"/>
          </a:xfrm>
        </p:spPr>
        <p:txBody>
          <a:bodyPr/>
          <a:lstStyle/>
          <a:p>
            <a:pPr algn="ctr">
              <a:buNone/>
            </a:pPr>
            <a:r>
              <a:rPr lang="id-ID" dirty="0" smtClean="0"/>
              <a:t>“YESUS DI DALAM RUMAHKU...SENANG-SENANGLAH”</a:t>
            </a:r>
            <a:endParaRPr lang="id-ID" dirty="0"/>
          </a:p>
        </p:txBody>
      </p:sp>
      <p:pic>
        <p:nvPicPr>
          <p:cNvPr id="1026" name="Picture 2" descr="http://static.desktopnexus.com/thumbnails/622191-bigthumbna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606964"/>
            <a:ext cx="5214974" cy="3917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AJAK TEMAN-TEMANMU NYANYI</a:t>
            </a:r>
            <a:br>
              <a:rPr lang="id-ID" dirty="0" smtClean="0"/>
            </a:br>
            <a:r>
              <a:rPr lang="id-ID" dirty="0" smtClean="0"/>
              <a:t>“JADIKAN AKU TERANGMU TUHAN”</a:t>
            </a:r>
            <a:endParaRPr lang="id-ID" dirty="0"/>
          </a:p>
        </p:txBody>
      </p:sp>
      <p:pic>
        <p:nvPicPr>
          <p:cNvPr id="54274" name="Picture 2" descr="http://free.desktopwallpaper.org/1280x1024-65344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8"/>
            <a:ext cx="5895975" cy="4714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496" y="274638"/>
            <a:ext cx="4686304" cy="6083320"/>
          </a:xfrm>
        </p:spPr>
        <p:txBody>
          <a:bodyPr>
            <a:normAutofit/>
          </a:bodyPr>
          <a:lstStyle/>
          <a:p>
            <a:r>
              <a:rPr lang="id-ID" dirty="0" smtClean="0"/>
              <a:t>NYARINGKAN SUARAMU</a:t>
            </a:r>
            <a:br>
              <a:rPr lang="id-ID" dirty="0" smtClean="0"/>
            </a:br>
            <a:r>
              <a:rPr lang="id-ID" dirty="0" smtClean="0"/>
              <a:t>DENGAN MENYANYI BERSAMA</a:t>
            </a:r>
            <a:br>
              <a:rPr lang="id-ID" dirty="0" smtClean="0"/>
            </a:br>
            <a:r>
              <a:rPr lang="id-ID" dirty="0" smtClean="0"/>
              <a:t>‘YESUS SAYANG SEMUA’</a:t>
            </a:r>
            <a:endParaRPr lang="id-ID" dirty="0"/>
          </a:p>
        </p:txBody>
      </p:sp>
      <p:pic>
        <p:nvPicPr>
          <p:cNvPr id="55298" name="Picture 2" descr="http://25.media.tumblr.com/tumblr_lavpm3HejO1qc79avo1_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4271992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32" y="274638"/>
            <a:ext cx="3571868" cy="5940444"/>
          </a:xfrm>
        </p:spPr>
        <p:txBody>
          <a:bodyPr>
            <a:normAutofit/>
          </a:bodyPr>
          <a:lstStyle/>
          <a:p>
            <a:r>
              <a:rPr lang="id-ID" dirty="0" smtClean="0"/>
              <a:t>KIDUNGKAN LAGU INI:</a:t>
            </a:r>
            <a:br>
              <a:rPr lang="id-ID" dirty="0" smtClean="0"/>
            </a:br>
            <a:r>
              <a:rPr lang="id-ID" dirty="0" smtClean="0"/>
              <a:t>“MENGASIHI –MENGASIHI LEBIH SUNGGUH”</a:t>
            </a:r>
            <a:endParaRPr lang="id-ID" dirty="0"/>
          </a:p>
        </p:txBody>
      </p:sp>
      <p:pic>
        <p:nvPicPr>
          <p:cNvPr id="56322" name="Picture 2" descr="http://2.bp.blogspot.com/_SsDGvPp2qG8/TRnQ4uh-k9I/AAAAAAAABoI/XCNZQTac13g/s1600/love_one_another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00694" cy="69249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8" y="274638"/>
            <a:ext cx="3428992" cy="5797568"/>
          </a:xfrm>
        </p:spPr>
        <p:txBody>
          <a:bodyPr>
            <a:normAutofit/>
          </a:bodyPr>
          <a:lstStyle/>
          <a:p>
            <a:r>
              <a:rPr lang="id-ID" dirty="0" smtClean="0"/>
              <a:t>“KASIH PASTI LEMAH LEMBUT”</a:t>
            </a:r>
            <a:br>
              <a:rPr lang="id-ID" dirty="0" smtClean="0"/>
            </a:br>
            <a:r>
              <a:rPr lang="id-ID" dirty="0" smtClean="0"/>
              <a:t>AYO NYANYIKAN BERSAMA</a:t>
            </a:r>
            <a:endParaRPr lang="id-ID" dirty="0"/>
          </a:p>
        </p:txBody>
      </p:sp>
      <p:pic>
        <p:nvPicPr>
          <p:cNvPr id="57346" name="Picture 2" descr="http://2.bp.blogspot.com/_0ro4EGZiduc/TQSBi4PDC9I/AAAAAAAAADU/cqQxBGtgFKQ/s640/Love_is____by_Kelsea_Kism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5276850" cy="5276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Matius 6: 14 </a:t>
            </a:r>
            <a:br>
              <a:rPr lang="id-ID" dirty="0" smtClean="0"/>
            </a:br>
            <a:r>
              <a:rPr lang="id-ID" dirty="0" smtClean="0"/>
              <a:t>Bacalah dengan suara lantang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58370" name="Picture 2" descr="http://www.lessons4sundayschool.com/images/bibleforbulletinboard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071678"/>
            <a:ext cx="5715000" cy="4029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929066"/>
          </a:xfrm>
        </p:spPr>
        <p:txBody>
          <a:bodyPr>
            <a:normAutofit/>
          </a:bodyPr>
          <a:lstStyle/>
          <a:p>
            <a:pPr lvl="0"/>
            <a:r>
              <a:rPr lang="id-ID" dirty="0" smtClean="0"/>
              <a:t>Matius 6:15 </a:t>
            </a:r>
            <a:br>
              <a:rPr lang="id-ID" dirty="0" smtClean="0"/>
            </a:br>
            <a:r>
              <a:rPr lang="id-ID" dirty="0" smtClean="0"/>
              <a:t>Ajak teman-temanmu </a:t>
            </a:r>
            <a:br>
              <a:rPr lang="id-ID" dirty="0" smtClean="0"/>
            </a:br>
            <a:r>
              <a:rPr lang="id-ID" dirty="0" smtClean="0"/>
              <a:t>membaca bersama </a:t>
            </a:r>
            <a:br>
              <a:rPr lang="id-ID" dirty="0" smtClean="0"/>
            </a:br>
            <a:r>
              <a:rPr lang="id-ID" dirty="0" smtClean="0"/>
              <a:t>dari Alkitab kalian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59394" name="Picture 2" descr="http://3.bp.blogspot.com/-VNSHkKWONaY/TVnbsfHZ5FI/AAAAAAAAAik/C8NVQxoyvso/s1600/sitandread-gir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429000"/>
            <a:ext cx="2381250" cy="275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1500174"/>
            <a:ext cx="4114800" cy="5000660"/>
          </a:xfrm>
        </p:spPr>
        <p:txBody>
          <a:bodyPr>
            <a:normAutofit/>
          </a:bodyPr>
          <a:lstStyle/>
          <a:p>
            <a:pPr lvl="0"/>
            <a:r>
              <a:rPr lang="id-ID" dirty="0" smtClean="0"/>
              <a:t>Matius 6: 12 Bacalah dan ajak teman-temanmu menggerakkan sesuai dengan setiap kata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0418" name="Picture 2" descr="http://www.livingelectro.com/files/images/s/9053/move-your-body-jay-robinson-remix_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286280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3511552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Mazmur 103:3, </a:t>
            </a:r>
            <a:br>
              <a:rPr lang="id-ID" dirty="0" smtClean="0"/>
            </a:br>
            <a:r>
              <a:rPr lang="id-ID" dirty="0" smtClean="0"/>
              <a:t>Mrk 11:26 </a:t>
            </a:r>
            <a:br>
              <a:rPr lang="id-ID" dirty="0" smtClean="0"/>
            </a:br>
            <a:r>
              <a:rPr lang="id-ID" dirty="0" smtClean="0"/>
              <a:t>Bacalah dengan berbisik-bisik , </a:t>
            </a:r>
            <a:br>
              <a:rPr lang="id-ID" dirty="0" smtClean="0"/>
            </a:br>
            <a:r>
              <a:rPr lang="id-ID" dirty="0" smtClean="0"/>
              <a:t>dan mintalah</a:t>
            </a:r>
            <a:br>
              <a:rPr lang="id-ID" dirty="0" smtClean="0"/>
            </a:br>
            <a:r>
              <a:rPr lang="id-ID" dirty="0" smtClean="0"/>
              <a:t>kakak pembimbing sharing dari ayat ini</a:t>
            </a:r>
            <a:br>
              <a:rPr lang="id-ID" dirty="0" smtClean="0"/>
            </a:br>
            <a:endParaRPr lang="id-ID" b="1" dirty="0"/>
          </a:p>
        </p:txBody>
      </p:sp>
      <p:pic>
        <p:nvPicPr>
          <p:cNvPr id="61442" name="Picture 2" descr="http://us.123rf.com/400wm/400/400/anki21/anki210906/anki21090600150/5090111-two-girls-whispering-secrets-to-each-oth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286124"/>
            <a:ext cx="4714908" cy="3131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Yakobus 5:16 Bacalah ayat ini dan buatlah irama raph dari ayat ini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2466" name="Picture 2" descr="http://rlv.zcache.com/rap_music_mousepad-p144977300540639115envq7_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428736"/>
            <a:ext cx="500066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Matius 5; 21-26 </a:t>
            </a:r>
            <a:br>
              <a:rPr lang="id-ID" dirty="0" smtClean="0"/>
            </a:br>
            <a:r>
              <a:rPr lang="id-ID" dirty="0" smtClean="0"/>
              <a:t>Buatlah kesimpulan dari ayat ini 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3490" name="Picture 2" descr="http://trendygalih.com/wp-content/uploads/2011/09/simpul-mat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571612"/>
            <a:ext cx="4214842" cy="4563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9982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Yehez 34:15-16 </a:t>
            </a:r>
            <a:br>
              <a:rPr lang="id-ID" dirty="0" smtClean="0"/>
            </a:br>
            <a:r>
              <a:rPr lang="id-ID" dirty="0" smtClean="0"/>
              <a:t>Bacalah ayat ini </a:t>
            </a:r>
            <a:br>
              <a:rPr lang="id-ID" dirty="0" smtClean="0"/>
            </a:br>
            <a:r>
              <a:rPr lang="id-ID" dirty="0" smtClean="0"/>
              <a:t>dan hafalkan bersama-sama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4514" name="Picture 2" descr="http://creationrevolution.com/wp-content/uploads/2011/04/Daily-Readin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285992"/>
            <a:ext cx="4214842" cy="4214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57430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Ayo kita berdoa </a:t>
            </a:r>
            <a:br>
              <a:rPr lang="id-ID" dirty="0" smtClean="0"/>
            </a:br>
            <a:r>
              <a:rPr lang="id-ID" dirty="0" smtClean="0"/>
              <a:t>untuk teman-temanmu </a:t>
            </a:r>
            <a:br>
              <a:rPr lang="id-ID" dirty="0" smtClean="0"/>
            </a:br>
            <a:r>
              <a:rPr lang="id-ID" dirty="0" smtClean="0"/>
              <a:t>yang tadi sudah sharing 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5538" name="Picture 2" descr="http://searchwarp.com/UserImages/45667/Prayer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8"/>
            <a:ext cx="5857916" cy="4552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Kini giliranmu berdoa untuk salah seorang temanmu yang tadi sharing !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6562" name="Picture 2" descr="http://3.bp.blogspot.com/_qFju91K89HM/SWG3bVY6dZI/AAAAAAAAA1o/hXcn2b9tFNQ/s320/bestfriend_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857364"/>
            <a:ext cx="4357718" cy="4241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20" y="274638"/>
            <a:ext cx="4829180" cy="6226196"/>
          </a:xfrm>
        </p:spPr>
        <p:txBody>
          <a:bodyPr>
            <a:normAutofit/>
          </a:bodyPr>
          <a:lstStyle/>
          <a:p>
            <a:pPr lvl="0"/>
            <a:r>
              <a:rPr lang="id-ID" dirty="0" smtClean="0"/>
              <a:t>Kini tunjuk </a:t>
            </a:r>
            <a:br>
              <a:rPr lang="id-ID" dirty="0" smtClean="0"/>
            </a:br>
            <a:r>
              <a:rPr lang="id-ID" dirty="0" smtClean="0"/>
              <a:t>salah seorang temanmu </a:t>
            </a:r>
            <a:br>
              <a:rPr lang="id-ID" dirty="0" smtClean="0"/>
            </a:br>
            <a:r>
              <a:rPr lang="id-ID" dirty="0" smtClean="0"/>
              <a:t>untuk </a:t>
            </a:r>
            <a:br>
              <a:rPr lang="id-ID" dirty="0" smtClean="0"/>
            </a:br>
            <a:r>
              <a:rPr lang="id-ID" dirty="0" smtClean="0"/>
              <a:t>mendoakan kamu, sebelumnya beritahu dia apa yang ingin didoakan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7586" name="Picture 2" descr="http://lh4.ggpht.com/_r-0RgPUFLnY/TLzkzQzO9tI/AAAAAAAAB8I/iLU7YUchA60/pointing%20oth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3714776" cy="2459588"/>
          </a:xfrm>
          <a:prstGeom prst="rect">
            <a:avLst/>
          </a:prstGeom>
          <a:noFill/>
        </p:spPr>
      </p:pic>
      <p:pic>
        <p:nvPicPr>
          <p:cNvPr id="67588" name="Picture 4" descr="http://lh4.ggpht.com/_r-0RgPUFLnY/TLzkzQzO9tI/AAAAAAAAB8I/iLU7YUchA60/pointing%20oth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357562"/>
            <a:ext cx="2571768" cy="1702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7172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Minta kakak pembimbing kelompok ini berdoa untukmu, sebelumnya beritahu dia apa yang ingin didoakan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8610" name="Picture 2" descr="http://vaniuno.files.wordpress.com/2010/10/teacher-give-chance-to-studen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571744"/>
            <a:ext cx="3571868" cy="3310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Kini minta kakak pembimbingmu untuk mengajak kalian berdoa bersama untuk melepaskan pengampunan untuk semua orang yang pernah menyakitkan kalian, sebelumnya buatlah daftar nama-nama orang yang pernah menyakiti hati kalian, dan ingin kalian ampuni</a:t>
            </a:r>
            <a:br>
              <a:rPr lang="id-ID" dirty="0" smtClean="0"/>
            </a:br>
            <a:endParaRPr lang="id-ID" dirty="0"/>
          </a:p>
        </p:txBody>
      </p:sp>
      <p:pic>
        <p:nvPicPr>
          <p:cNvPr id="69634" name="Picture 2" descr="http://paulocoelhoblog.com/wp-content/uploads/2012/06/forgivene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643446"/>
            <a:ext cx="2400288" cy="1600193"/>
          </a:xfrm>
          <a:prstGeom prst="rect">
            <a:avLst/>
          </a:prstGeom>
          <a:noFill/>
        </p:spPr>
      </p:pic>
      <p:pic>
        <p:nvPicPr>
          <p:cNvPr id="69636" name="Picture 4" descr="http://paulocoelhoblog.com/wp-content/uploads/2012/06/forgivene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4643446"/>
            <a:ext cx="2643174" cy="17621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</TotalTime>
  <Words>302</Words>
  <Application>Microsoft Office PowerPoint</Application>
  <PresentationFormat>On-screen Show (4:3)</PresentationFormat>
  <Paragraphs>103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Office Theme</vt:lpstr>
      <vt:lpstr>Verve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BERBAGI SUKA DAN DUKA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AMBIL KARTU SHARING DI SINI..!!</vt:lpstr>
      <vt:lpstr>Slide 22</vt:lpstr>
      <vt:lpstr>KARTU DOA?  AMBIL DI SINI AJA..!</vt:lpstr>
      <vt:lpstr>Slide 24</vt:lpstr>
      <vt:lpstr>Slide 25</vt:lpstr>
      <vt:lpstr>SIMULASI “HEART HEALING”</vt:lpstr>
      <vt:lpstr>YOOK KITA NYANYI</vt:lpstr>
      <vt:lpstr>AJAK TEMAN-TEMANMU NYANYI “JADIKAN AKU TERANGMU TUHAN”</vt:lpstr>
      <vt:lpstr>NYARINGKAN SUARAMU DENGAN MENYANYI BERSAMA ‘YESUS SAYANG SEMUA’</vt:lpstr>
      <vt:lpstr>KIDUNGKAN LAGU INI: “MENGASIHI –MENGASIHI LEBIH SUNGGUH”</vt:lpstr>
      <vt:lpstr>“KASIH PASTI LEMAH LEMBUT” AYO NYANYIKAN BERSAMA</vt:lpstr>
      <vt:lpstr>Matius 6: 14  Bacalah dengan suara lantang </vt:lpstr>
      <vt:lpstr>Matius 6:15  Ajak teman-temanmu  membaca bersama  dari Alkitab kalian </vt:lpstr>
      <vt:lpstr>Matius 6: 12 Bacalah dan ajak teman-temanmu menggerakkan sesuai dengan setiap kata </vt:lpstr>
      <vt:lpstr>Mazmur 103:3,  Mrk 11:26  Bacalah dengan berbisik-bisik ,  dan mintalah kakak pembimbing sharing dari ayat ini </vt:lpstr>
      <vt:lpstr>Yakobus 5:16 Bacalah ayat ini dan buatlah irama raph dari ayat ini </vt:lpstr>
      <vt:lpstr>Matius 5; 21-26  Buatlah kesimpulan dari ayat ini  </vt:lpstr>
      <vt:lpstr>Yehez 34:15-16  Bacalah ayat ini  dan hafalkan bersama-sama </vt:lpstr>
      <vt:lpstr>Ayo kita berdoa  untuk teman-temanmu  yang tadi sudah sharing  </vt:lpstr>
      <vt:lpstr>Kini giliranmu berdoa untuk salah seorang temanmu yang tadi sharing ! </vt:lpstr>
      <vt:lpstr>Kini tunjuk  salah seorang temanmu  untuk  mendoakan kamu, sebelumnya beritahu dia apa yang ingin didoakan </vt:lpstr>
      <vt:lpstr>Minta kakak pembimbing kelompok ini berdoa untukmu, sebelumnya beritahu dia apa yang ingin didoakan </vt:lpstr>
      <vt:lpstr>Kini minta kakak pembimbingmu untuk mengajak kalian berdoa bersama untuk melepaskan pengampunan untuk semua orang yang pernah menyakitkan kalian, sebelumnya buatlah daftar nama-nama orang yang pernah menyakiti hati kalian, dan ingin kalian ampuni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32</cp:revision>
  <dcterms:created xsi:type="dcterms:W3CDTF">2012-06-07T01:57:44Z</dcterms:created>
  <dcterms:modified xsi:type="dcterms:W3CDTF">2012-07-01T18:54:42Z</dcterms:modified>
</cp:coreProperties>
</file>