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 id="2147483697" r:id="rId3"/>
  </p:sldMasterIdLst>
  <p:notesMasterIdLst>
    <p:notesMasterId r:id="rId63"/>
  </p:notesMasterIdLst>
  <p:sldIdLst>
    <p:sldId id="357" r:id="rId4"/>
    <p:sldId id="356" r:id="rId5"/>
    <p:sldId id="340" r:id="rId6"/>
    <p:sldId id="341" r:id="rId7"/>
    <p:sldId id="343" r:id="rId8"/>
    <p:sldId id="344" r:id="rId9"/>
    <p:sldId id="345" r:id="rId10"/>
    <p:sldId id="346" r:id="rId11"/>
    <p:sldId id="261" r:id="rId12"/>
    <p:sldId id="347" r:id="rId13"/>
    <p:sldId id="262" r:id="rId14"/>
    <p:sldId id="348" r:id="rId15"/>
    <p:sldId id="349" r:id="rId16"/>
    <p:sldId id="350" r:id="rId17"/>
    <p:sldId id="351" r:id="rId18"/>
    <p:sldId id="352" r:id="rId19"/>
    <p:sldId id="263" r:id="rId20"/>
    <p:sldId id="264" r:id="rId21"/>
    <p:sldId id="265" r:id="rId22"/>
    <p:sldId id="358" r:id="rId23"/>
    <p:sldId id="359" r:id="rId24"/>
    <p:sldId id="360" r:id="rId25"/>
    <p:sldId id="361" r:id="rId26"/>
    <p:sldId id="362" r:id="rId27"/>
    <p:sldId id="363" r:id="rId28"/>
    <p:sldId id="364" r:id="rId29"/>
    <p:sldId id="365" r:id="rId30"/>
    <p:sldId id="366" r:id="rId31"/>
    <p:sldId id="367" r:id="rId32"/>
    <p:sldId id="368" r:id="rId33"/>
    <p:sldId id="369" r:id="rId34"/>
    <p:sldId id="370" r:id="rId35"/>
    <p:sldId id="371" r:id="rId36"/>
    <p:sldId id="372" r:id="rId37"/>
    <p:sldId id="373" r:id="rId38"/>
    <p:sldId id="374" r:id="rId39"/>
    <p:sldId id="375" r:id="rId40"/>
    <p:sldId id="376" r:id="rId41"/>
    <p:sldId id="377" r:id="rId42"/>
    <p:sldId id="378" r:id="rId43"/>
    <p:sldId id="379" r:id="rId44"/>
    <p:sldId id="267" r:id="rId45"/>
    <p:sldId id="380" r:id="rId46"/>
    <p:sldId id="387" r:id="rId47"/>
    <p:sldId id="385" r:id="rId48"/>
    <p:sldId id="381" r:id="rId49"/>
    <p:sldId id="382" r:id="rId50"/>
    <p:sldId id="388" r:id="rId51"/>
    <p:sldId id="389" r:id="rId52"/>
    <p:sldId id="390" r:id="rId53"/>
    <p:sldId id="391" r:id="rId54"/>
    <p:sldId id="392" r:id="rId55"/>
    <p:sldId id="393" r:id="rId56"/>
    <p:sldId id="394" r:id="rId57"/>
    <p:sldId id="395" r:id="rId58"/>
    <p:sldId id="399" r:id="rId59"/>
    <p:sldId id="397" r:id="rId60"/>
    <p:sldId id="396" r:id="rId61"/>
    <p:sldId id="398"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880E15-126C-4C88-8BED-3399C9A5DD30}" type="datetimeFigureOut">
              <a:rPr lang="id-ID" smtClean="0"/>
              <a:t>31/01/2013</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56976-E269-4861-8978-B184CD7DB3BB}" type="slidenum">
              <a:rPr lang="id-ID" smtClean="0"/>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36C79500-C317-47C3-85D2-8C2A126AB9BD}" type="slidenum">
              <a:rPr lang="id-ID" smtClean="0"/>
              <a:pPr/>
              <a:t>2</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pPr algn="ctr" eaLnBrk="1" latinLnBrk="0" hangingPunct="1"/>
            <a:fld id="{23A271A1-F6D6-438B-A432-4747EE7ECD40}" type="datetimeFigureOut">
              <a:rPr lang="en-US" smtClean="0"/>
              <a:pPr algn="ctr" eaLnBrk="1" latinLnBrk="0" hangingPunct="1"/>
              <a:t>1/31/2013</a:t>
            </a:fld>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23A271A1-F6D6-438B-A432-4747EE7ECD40}"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23A271A1-F6D6-438B-A432-4747EE7ECD40}" type="datetimeFigureOut">
              <a:rPr lang="en-US" smtClean="0"/>
              <a:pPr/>
              <a:t>1/31/2013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23A271A1-F6D6-438B-A432-4747EE7ECD40}" type="datetimeFigureOut">
              <a:rPr lang="en-US" smtClean="0"/>
              <a:pPr/>
              <a:t>1/31/2013</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271A1-F6D6-438B-A432-4747EE7ECD40}" type="datetimeFigureOut">
              <a:rPr lang="en-US" smtClean="0"/>
              <a:pPr/>
              <a:t>1/31/2013</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271A1-F6D6-438B-A432-4747EE7ECD40}"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271A1-F6D6-438B-A432-4747EE7ECD40}"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8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0104000-F5D4-47FB-B89D-718CA1BF8BB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lgn="ctr" eaLnBrk="1" latinLnBrk="0" hangingPunct="1"/>
            <a:fld id="{23A271A1-F6D6-438B-A432-4747EE7ECD40}" type="datetimeFigureOut">
              <a:rPr lang="en-US" smtClean="0"/>
              <a:pPr algn="ctr" eaLnBrk="1" latinLnBrk="0" hangingPunct="1"/>
              <a:t>1/31/2013</a:t>
            </a:fld>
            <a:endParaRPr lang="en-US" sz="2000" dirty="0">
              <a:solidFill>
                <a:srgbClr val="FFFFFF"/>
              </a:solidFill>
            </a:endParaRPr>
          </a:p>
        </p:txBody>
      </p:sp>
      <p:sp>
        <p:nvSpPr>
          <p:cNvPr id="19" name="Footer Placeholder 18"/>
          <p:cNvSpPr>
            <a:spLocks noGrp="1"/>
          </p:cNvSpPr>
          <p:nvPr>
            <p:ph type="ftr" sz="quarter" idx="11"/>
          </p:nvPr>
        </p:nvSpPr>
        <p:spPr/>
        <p:txBody>
          <a:bodyPr/>
          <a:lstStyle/>
          <a:p>
            <a:pPr algn="r" eaLnBrk="1" latinLnBrk="0" hangingPunct="1"/>
            <a:endParaRPr kumimoji="0" lang="en-US" dirty="0">
              <a:solidFill>
                <a:schemeClr val="tx2"/>
              </a:solidFill>
            </a:endParaRPr>
          </a:p>
        </p:txBody>
      </p:sp>
      <p:sp>
        <p:nvSpPr>
          <p:cNvPr id="27" name="Slide Number Placeholder 26"/>
          <p:cNvSpPr>
            <a:spLocks noGrp="1"/>
          </p:cNvSpPr>
          <p:nvPr>
            <p:ph type="sldNum" sz="quarter" idx="12"/>
          </p:nvPr>
        </p:nvSpPr>
        <p:spPr/>
        <p:txBody>
          <a:bodyPr/>
          <a:lstStyle/>
          <a:p>
            <a:fld id="{F0C94032-CD4C-4C25-B0C2-CEC720522D92}" type="slidenum">
              <a:rPr kumimoji="0" lang="en-US" smtClean="0"/>
              <a:pPr/>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3A271A1-F6D6-438B-A432-4747EE7ECD40}"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3A271A1-F6D6-438B-A432-4747EE7ECD40}" type="datetimeFigureOut">
              <a:rPr lang="en-US" smtClean="0"/>
              <a:pPr/>
              <a:t>1/31/2013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3A271A1-F6D6-438B-A432-4747EE7ECD40}" type="datetimeFigureOut">
              <a:rPr lang="en-US" smtClean="0"/>
              <a:pPr/>
              <a:t>1/31/2013</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271A1-F6D6-438B-A432-4747EE7ECD40}" type="datetimeFigureOut">
              <a:rPr lang="en-US" smtClean="0"/>
              <a:pPr/>
              <a:t>1/31/2013</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3A271A1-F6D6-438B-A432-4747EE7ECD40}"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3A271A1-F6D6-438B-A432-4747EE7ECD40}"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a:xfrm>
            <a:off x="8077200" y="6356350"/>
            <a:ext cx="609600" cy="365125"/>
          </a:xfrm>
        </p:spPr>
        <p:txBody>
          <a:body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1/31/2013</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3A271A1-F6D6-438B-A432-4747EE7ECD40}" type="datetimeFigureOut">
              <a:rPr lang="en-US" smtClean="0"/>
              <a:pPr/>
              <a:t>1/31/2013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3A271A1-F6D6-438B-A432-4747EE7ECD40}" type="datetimeFigureOut">
              <a:rPr lang="en-US" smtClean="0"/>
              <a:pPr/>
              <a:t>1/31/2013</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3A271A1-F6D6-438B-A432-4747EE7ECD40}" type="datetimeFigureOut">
              <a:rPr lang="en-US" smtClean="0"/>
              <a:pPr/>
              <a:t>1/31/2013</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3A271A1-F6D6-438B-A432-4747EE7ECD40}" type="datetimeFigureOut">
              <a:rPr lang="en-US" smtClean="0"/>
              <a:pPr/>
              <a:t>1/31/2013</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271A1-F6D6-438B-A432-4747EE7ECD40}" type="datetimeFigureOut">
              <a:rPr lang="en-US" smtClean="0"/>
              <a:pPr/>
              <a:t>1/31/2013</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3A271A1-F6D6-438B-A432-4747EE7ECD40}"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23A271A1-F6D6-438B-A432-4747EE7ECD40}" type="datetimeFigureOut">
              <a:rPr lang="en-US" smtClean="0"/>
              <a:pPr/>
              <a:t>1/31/2013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3A271A1-F6D6-438B-A432-4747EE7ECD40}" type="datetimeFigureOut">
              <a:rPr lang="en-US" smtClean="0"/>
              <a:pPr/>
              <a:t>1/31/2013</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A271A1-F6D6-438B-A432-4747EE7ECD40}" type="datetimeFigureOut">
              <a:rPr lang="en-US" smtClean="0"/>
              <a:pPr/>
              <a:t>1/31/2013</a:t>
            </a:fld>
            <a:endParaRPr lang="en-US" sz="1400" dirty="0">
              <a:solidFill>
                <a:schemeClr val="tx2"/>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eaLnBrk="1" latinLnBrk="0" hangingPunct="1"/>
            <a:endParaRPr kumimoji="0" lang="en-US" sz="1400" dirty="0">
              <a:solidFill>
                <a:schemeClr val="tx2"/>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3A271A1-F6D6-438B-A432-4747EE7ECD40}" type="datetimeFigureOut">
              <a:rPr lang="en-US" smtClean="0"/>
              <a:pPr/>
              <a:t>1/31/2013</a:t>
            </a:fld>
            <a:endParaRPr lang="en-US" sz="1400" dirty="0">
              <a:solidFill>
                <a:schemeClr val="tx2"/>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r" eaLnBrk="1" latinLnBrk="0" hangingPunct="1"/>
            <a:endParaRPr kumimoji="0" lang="en-US" sz="1400" dirty="0">
              <a:solidFill>
                <a:schemeClr val="tx2"/>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3A271A1-F6D6-438B-A432-4747EE7ECD40}" type="datetimeFigureOut">
              <a:rPr lang="en-US" smtClean="0"/>
              <a:pPr/>
              <a:t>1/31/2013</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ideo" Target="file:///D:\SUSAN%20GRACE%20HADAZAH%20SUMILAT\UNDANGAN%20PELAYANAN\9.%20REATREAT%20SD%20KALAM%20KUDUS%20YK\SESI%202\Tabernacle%20of%20Moses%20Version%202%20-%20YouTube.avi"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7.xml"/><Relationship Id="rId1" Type="http://schemas.openxmlformats.org/officeDocument/2006/relationships/video" Target="file:///D:\SUSAN%20GRACE%20HADAZAH%20SUMILAT\UNDANGAN%20PELAYANAN\9.%20REATREAT%20SD%20KALAM%20KUDUS%20YK\SESI%202\Muffin%20Stories%20-%20Isaac%20Newton%20_%20Children's%20Tales,%20Stories%20and%20Fables%20-%20YouTube.avi"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ebibleteacher.com/sites/default/files/powerpoint-backgrounds/1/TheWordBullets.jpg?1310970407"/>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Rectangle 2"/>
          <p:cNvSpPr/>
          <p:nvPr/>
        </p:nvSpPr>
        <p:spPr>
          <a:xfrm>
            <a:off x="1571605" y="2967334"/>
            <a:ext cx="7572396" cy="1754326"/>
          </a:xfrm>
          <a:prstGeom prst="rect">
            <a:avLst/>
          </a:prstGeom>
          <a:noFill/>
        </p:spPr>
        <p:txBody>
          <a:bodyPr wrap="square" lIns="91440" tIns="45720" rIns="91440" bIns="45720">
            <a:spAutoFit/>
          </a:bodyPr>
          <a:lstStyle/>
          <a:p>
            <a:pPr algn="ctr"/>
            <a:r>
              <a:rPr lang="id-ID" sz="5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AKU DIBERI TUHAN</a:t>
            </a:r>
          </a:p>
          <a:p>
            <a:pPr algn="ctr"/>
            <a:r>
              <a:rPr lang="id-ID" sz="5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KEPANDAIAN</a:t>
            </a:r>
            <a:endParaRPr lang="en-U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ebibleteacher.com/sites/default/files/powerpoint-backgrounds/1/clouds6.jpg?1310945780"/>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 name="Rectangle 2"/>
          <p:cNvSpPr/>
          <p:nvPr/>
        </p:nvSpPr>
        <p:spPr>
          <a:xfrm>
            <a:off x="0" y="500042"/>
            <a:ext cx="9144000" cy="5909310"/>
          </a:xfrm>
          <a:prstGeom prst="rect">
            <a:avLst/>
          </a:prstGeom>
          <a:noFill/>
        </p:spPr>
        <p:txBody>
          <a:bodyPr wrap="square" lIns="91440" tIns="45720" rIns="91440" bIns="45720">
            <a:spAutoFit/>
          </a:bodyPr>
          <a:lstStyle/>
          <a:p>
            <a:pPr algn="ctr"/>
            <a:r>
              <a:rPr lang="id-ID"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AMSAL 2: 6</a:t>
            </a:r>
          </a:p>
          <a:p>
            <a:pPr algn="ctr"/>
            <a:r>
              <a:rPr lang="id-ID"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KARENA TUHANLAH</a:t>
            </a:r>
          </a:p>
          <a:p>
            <a:pPr algn="ctr"/>
            <a:r>
              <a:rPr lang="id-ID"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YANG MEMBERIKAN HIKMAT</a:t>
            </a:r>
          </a:p>
          <a:p>
            <a:pPr algn="ctr"/>
            <a:r>
              <a:rPr lang="id-ID"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DARI MULUT-NYA</a:t>
            </a:r>
          </a:p>
          <a:p>
            <a:pPr algn="ctr"/>
            <a:r>
              <a:rPr lang="id-ID"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DATANG PENGETAHUAN</a:t>
            </a:r>
          </a:p>
          <a:p>
            <a:pPr algn="ctr"/>
            <a:r>
              <a:rPr lang="id-ID"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DAN KEPANDAIAN</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www.ebibleteacher.com/sites/default/files/powerpoint-backgrounds/1/sundown1.jpg?1310945781"/>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Rectangle 2"/>
          <p:cNvSpPr/>
          <p:nvPr/>
        </p:nvSpPr>
        <p:spPr>
          <a:xfrm>
            <a:off x="2000232" y="428604"/>
            <a:ext cx="4972964" cy="4247317"/>
          </a:xfrm>
          <a:prstGeom prst="rect">
            <a:avLst/>
          </a:prstGeom>
          <a:noFill/>
        </p:spPr>
        <p:txBody>
          <a:bodyPr wrap="none" lIns="91440" tIns="45720" rIns="91440" bIns="45720">
            <a:spAutoFit/>
          </a:bodyPr>
          <a:lstStyle/>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HIKMAT =</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KETERAMPILAN</a:t>
            </a:r>
          </a:p>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KEBIJAKSANAAN</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KELIHAIAN</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KEHATI-HATIAN</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ebibleteacher.com/sites/default/files/powerpoint-backgrounds/1/sunshore04O.JPG?1310945724"/>
          <p:cNvPicPr>
            <a:picLocks noChangeAspect="1" noChangeArrowheads="1"/>
          </p:cNvPicPr>
          <p:nvPr/>
        </p:nvPicPr>
        <p:blipFill>
          <a:blip r:embed="rId2"/>
          <a:srcRect/>
          <a:stretch>
            <a:fillRect/>
          </a:stretch>
        </p:blipFill>
        <p:spPr bwMode="auto">
          <a:xfrm>
            <a:off x="0" y="0"/>
            <a:ext cx="9144000" cy="6860854"/>
          </a:xfrm>
          <a:prstGeom prst="rect">
            <a:avLst/>
          </a:prstGeom>
          <a:noFill/>
        </p:spPr>
      </p:pic>
      <p:sp>
        <p:nvSpPr>
          <p:cNvPr id="3" name="Rectangle 2"/>
          <p:cNvSpPr/>
          <p:nvPr/>
        </p:nvSpPr>
        <p:spPr>
          <a:xfrm>
            <a:off x="642910" y="1000108"/>
            <a:ext cx="5085751" cy="5078313"/>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PENGETAHUAN =</a:t>
            </a:r>
          </a:p>
          <a:p>
            <a:pPr algn="ctr"/>
            <a:r>
              <a:rPr lang="id-ID"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PERSEPSI</a:t>
            </a:r>
          </a:p>
          <a:p>
            <a:pPr algn="ctr"/>
            <a:r>
              <a:rPr lang="id-ID"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KETERAMPILAN</a:t>
            </a:r>
          </a:p>
          <a:p>
            <a:pPr algn="ctr"/>
            <a:r>
              <a:rPr lang="id-ID"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PENEGASAN</a:t>
            </a:r>
          </a:p>
          <a:p>
            <a:pPr algn="ctr"/>
            <a:r>
              <a:rPr lang="id-ID"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PEMAHAMAN</a:t>
            </a:r>
          </a:p>
          <a:p>
            <a:pPr algn="ctr"/>
            <a:r>
              <a:rPr lang="id-ID"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KEBIJAKSANAAN</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ebibleteacher.com/sites/default/files/powerpoint-backgrounds/1/sunsetc.jpg?1310945780"/>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Rectangle 2"/>
          <p:cNvSpPr/>
          <p:nvPr/>
        </p:nvSpPr>
        <p:spPr>
          <a:xfrm>
            <a:off x="0" y="428604"/>
            <a:ext cx="9144000" cy="5078313"/>
          </a:xfrm>
          <a:prstGeom prst="rect">
            <a:avLst/>
          </a:prstGeom>
          <a:noFill/>
        </p:spPr>
        <p:txBody>
          <a:bodyPr wrap="square" lIns="91440" tIns="45720" rIns="91440" bIns="45720">
            <a:spAutoFit/>
          </a:bodyPr>
          <a:lstStyle/>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KEPANDAIAN =</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PEMAHAMAN, KECERDASAN</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KETERAMPILAN</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INTELIJEN, ARGUMEN</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AKAL</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KECAKAPAN, KEBIJAKSANAAN</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p:cNvPicPr>
            <a:picLocks noChangeAspect="1" noChangeArrowheads="1"/>
          </p:cNvPicPr>
          <p:nvPr>
            <p:ph type="body" idx="1"/>
          </p:nvPr>
        </p:nvPicPr>
        <p:blipFill>
          <a:blip r:embed="rId2"/>
          <a:srcRect/>
          <a:stretch>
            <a:fillRect/>
          </a:stretch>
        </p:blipFill>
        <p:spPr>
          <a:xfrm>
            <a:off x="0" y="0"/>
            <a:ext cx="9144000" cy="6858000"/>
          </a:xfrm>
        </p:spPr>
      </p:pic>
      <p:sp>
        <p:nvSpPr>
          <p:cNvPr id="63491" name="WordArt 4"/>
          <p:cNvSpPr>
            <a:spLocks noChangeArrowheads="1" noChangeShapeType="1" noTextEdit="1"/>
          </p:cNvSpPr>
          <p:nvPr/>
        </p:nvSpPr>
        <p:spPr bwMode="auto">
          <a:xfrm>
            <a:off x="838200" y="0"/>
            <a:ext cx="7696200" cy="68580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DAHSYATNYA </a:t>
            </a:r>
          </a:p>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OTAK </a:t>
            </a:r>
          </a:p>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MANUSIA</a:t>
            </a:r>
          </a:p>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SEBAGAI</a:t>
            </a:r>
          </a:p>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CIPTAAN TUHAN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52400" y="0"/>
            <a:ext cx="8839200" cy="1066800"/>
          </a:xfrm>
        </p:spPr>
        <p:txBody>
          <a:bodyPr/>
          <a:lstStyle/>
          <a:p>
            <a:pPr eaLnBrk="1" hangingPunct="1"/>
            <a:r>
              <a:rPr lang="en-US" sz="3000" b="1" smtClean="0"/>
              <a:t>TUHAN MENCIPTAKAN OTAK MANUSIA </a:t>
            </a:r>
            <a:br>
              <a:rPr lang="en-US" sz="3000" b="1" smtClean="0"/>
            </a:br>
            <a:r>
              <a:rPr lang="en-US" sz="3000" b="1" smtClean="0"/>
              <a:t>LUAR BIASA</a:t>
            </a:r>
          </a:p>
        </p:txBody>
      </p:sp>
      <p:sp>
        <p:nvSpPr>
          <p:cNvPr id="64515" name="Rectangle 3"/>
          <p:cNvSpPr>
            <a:spLocks noGrp="1" noChangeArrowheads="1"/>
          </p:cNvSpPr>
          <p:nvPr>
            <p:ph type="body" sz="half" idx="1"/>
          </p:nvPr>
        </p:nvSpPr>
        <p:spPr>
          <a:xfrm>
            <a:off x="152400" y="1447800"/>
            <a:ext cx="6858000" cy="5029200"/>
          </a:xfrm>
        </p:spPr>
        <p:txBody>
          <a:bodyPr/>
          <a:lstStyle/>
          <a:p>
            <a:pPr eaLnBrk="1" hangingPunct="1">
              <a:lnSpc>
                <a:spcPct val="80000"/>
              </a:lnSpc>
            </a:pPr>
            <a:r>
              <a:rPr lang="en-US" sz="2800" b="1" smtClean="0"/>
              <a:t>30 MILIAR NEURON ATAU SYARAF </a:t>
            </a:r>
          </a:p>
          <a:p>
            <a:pPr eaLnBrk="1" hangingPunct="1">
              <a:lnSpc>
                <a:spcPct val="80000"/>
              </a:lnSpc>
            </a:pPr>
            <a:r>
              <a:rPr lang="en-US" sz="2800" b="1" smtClean="0"/>
              <a:t>MEMORI 30-70 TRILLIUN GIGA</a:t>
            </a:r>
          </a:p>
          <a:p>
            <a:pPr eaLnBrk="1" hangingPunct="1">
              <a:lnSpc>
                <a:spcPct val="80000"/>
              </a:lnSpc>
            </a:pPr>
            <a:r>
              <a:rPr lang="en-US" sz="2800" b="1" smtClean="0"/>
              <a:t>MENCETUSKAN ALIRAN ELEKTRIK</a:t>
            </a:r>
          </a:p>
          <a:p>
            <a:pPr eaLnBrk="1" hangingPunct="1">
              <a:lnSpc>
                <a:spcPct val="80000"/>
              </a:lnSpc>
            </a:pPr>
            <a:r>
              <a:rPr lang="en-US" sz="2800" b="1" smtClean="0"/>
              <a:t>KEMAMPUAN 10.000 X KEMAMPUAN KOMPUTER</a:t>
            </a:r>
          </a:p>
          <a:p>
            <a:pPr eaLnBrk="1" hangingPunct="1">
              <a:lnSpc>
                <a:spcPct val="80000"/>
              </a:lnSpc>
            </a:pPr>
            <a:r>
              <a:rPr lang="en-US" sz="2800" b="1" smtClean="0"/>
              <a:t>70-100 TRILYUN POLA PIKIR </a:t>
            </a:r>
          </a:p>
          <a:p>
            <a:pPr eaLnBrk="1" hangingPunct="1">
              <a:lnSpc>
                <a:spcPct val="80000"/>
              </a:lnSpc>
            </a:pPr>
            <a:r>
              <a:rPr lang="en-US" sz="2800" b="1" smtClean="0"/>
              <a:t>TAK TERHINGGA = 500 EKSIKLOPEDIA</a:t>
            </a:r>
          </a:p>
          <a:p>
            <a:pPr eaLnBrk="1" hangingPunct="1">
              <a:lnSpc>
                <a:spcPct val="80000"/>
              </a:lnSpc>
            </a:pPr>
            <a:r>
              <a:rPr lang="en-US" sz="2800" b="1" smtClean="0"/>
              <a:t>DAPAT DIREKAM DGN ELECTROENCEPHALOGRAPH (EEG)</a:t>
            </a:r>
          </a:p>
          <a:p>
            <a:pPr eaLnBrk="1" hangingPunct="1">
              <a:lnSpc>
                <a:spcPct val="80000"/>
              </a:lnSpc>
            </a:pPr>
            <a:r>
              <a:rPr lang="en-US" sz="2800" b="1" smtClean="0"/>
              <a:t>AKTIVASI SEL MENGHASILKAN GELOMBANG OTAK (BRAINWAVE)</a:t>
            </a:r>
          </a:p>
        </p:txBody>
      </p:sp>
      <p:pic>
        <p:nvPicPr>
          <p:cNvPr id="64516" name="Picture 4"/>
          <p:cNvPicPr>
            <a:picLocks noChangeAspect="1" noChangeArrowheads="1"/>
          </p:cNvPicPr>
          <p:nvPr>
            <p:ph sz="half" idx="2"/>
          </p:nvPr>
        </p:nvPicPr>
        <p:blipFill>
          <a:blip r:embed="rId2"/>
          <a:srcRect/>
          <a:stretch>
            <a:fillRect/>
          </a:stretch>
        </p:blipFill>
        <p:spPr>
          <a:xfrm>
            <a:off x="7162800" y="762000"/>
            <a:ext cx="1752600" cy="5867400"/>
          </a:xfr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daertube.files.wordpress.com/2012/06/finger-forms-love-wallpaper.jpg"/>
          <p:cNvPicPr/>
          <p:nvPr/>
        </p:nvPicPr>
        <p:blipFill>
          <a:blip r:embed="rId2"/>
          <a:srcRect/>
          <a:stretch>
            <a:fillRect/>
          </a:stretch>
        </p:blipFill>
        <p:spPr bwMode="auto">
          <a:xfrm>
            <a:off x="0" y="0"/>
            <a:ext cx="9144000" cy="6429396"/>
          </a:xfrm>
          <a:prstGeom prst="rect">
            <a:avLst/>
          </a:prstGeom>
          <a:noFill/>
          <a:ln w="9525">
            <a:noFill/>
            <a:miter lim="800000"/>
            <a:headEnd/>
            <a:tailEnd/>
          </a:ln>
        </p:spPr>
      </p:pic>
      <p:sp>
        <p:nvSpPr>
          <p:cNvPr id="3" name="Rectangle 2"/>
          <p:cNvSpPr/>
          <p:nvPr/>
        </p:nvSpPr>
        <p:spPr>
          <a:xfrm>
            <a:off x="0" y="4272677"/>
            <a:ext cx="9144000" cy="258532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KEPANDAIAN</a:t>
            </a:r>
          </a:p>
          <a:p>
            <a:pPr algn="ctr"/>
            <a:r>
              <a:rPr lang="id-ID"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DITANAM TUHAN</a:t>
            </a:r>
          </a:p>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DI DALAM HATI KITA</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653342"/>
          </a:xfrm>
        </p:spPr>
        <p:txBody>
          <a:bodyPr>
            <a:normAutofit fontScale="90000"/>
          </a:bodyPr>
          <a:lstStyle/>
          <a:p>
            <a:r>
              <a:rPr lang="id-ID" dirty="0" smtClean="0"/>
              <a:t>BESALEEL DAN AHOLIAB</a:t>
            </a:r>
            <a:br>
              <a:rPr lang="id-ID" dirty="0" smtClean="0"/>
            </a:br>
            <a:r>
              <a:rPr lang="id-ID" dirty="0" smtClean="0"/>
              <a:t>KELUARAN 31; 1-11, KEL 35: 30-35</a:t>
            </a:r>
            <a:endParaRPr lang="id-ID" dirty="0"/>
          </a:p>
        </p:txBody>
      </p:sp>
      <p:sp>
        <p:nvSpPr>
          <p:cNvPr id="3" name="Content Placeholder 2"/>
          <p:cNvSpPr>
            <a:spLocks noGrp="1"/>
          </p:cNvSpPr>
          <p:nvPr>
            <p:ph idx="1"/>
          </p:nvPr>
        </p:nvSpPr>
        <p:spPr>
          <a:xfrm>
            <a:off x="457200" y="2428868"/>
            <a:ext cx="8229600" cy="1571636"/>
          </a:xfrm>
        </p:spPr>
        <p:txBody>
          <a:bodyPr/>
          <a:lstStyle/>
          <a:p>
            <a:r>
              <a:rPr lang="id-ID" dirty="0" smtClean="0"/>
              <a:t>MERANCANG</a:t>
            </a:r>
          </a:p>
          <a:p>
            <a:r>
              <a:rPr lang="id-ID" dirty="0" smtClean="0"/>
              <a:t>MENGERJAKAN APA YANG DIRANCANG</a:t>
            </a:r>
          </a:p>
          <a:p>
            <a:r>
              <a:rPr lang="id-ID" dirty="0" smtClean="0"/>
              <a:t>MENGAJARKAN PADA ORANG LAIN</a:t>
            </a:r>
          </a:p>
          <a:p>
            <a:pPr>
              <a:buNone/>
            </a:pPr>
            <a:endParaRPr lang="id-ID" dirty="0"/>
          </a:p>
        </p:txBody>
      </p:sp>
      <p:pic>
        <p:nvPicPr>
          <p:cNvPr id="4" name="Picture 3" descr="Annie Ralli2 Annie Rallis hand painting illusions"/>
          <p:cNvPicPr/>
          <p:nvPr/>
        </p:nvPicPr>
        <p:blipFill>
          <a:blip r:embed="rId2"/>
          <a:srcRect/>
          <a:stretch>
            <a:fillRect/>
          </a:stretch>
        </p:blipFill>
        <p:spPr bwMode="auto">
          <a:xfrm>
            <a:off x="6572264" y="3357562"/>
            <a:ext cx="2286016" cy="3286148"/>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428604"/>
            <a:ext cx="9144000" cy="6247864"/>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d-ID" sz="4000" b="1" cap="none" spc="0" dirty="0" smtClean="0">
                <a:ln/>
                <a:solidFill>
                  <a:schemeClr val="tx2">
                    <a:lumMod val="75000"/>
                  </a:schemeClr>
                </a:solidFill>
                <a:effectLst/>
              </a:rPr>
              <a:t>DALAM HATI SEORANG AHLI</a:t>
            </a:r>
          </a:p>
          <a:p>
            <a:pPr algn="ctr"/>
            <a:r>
              <a:rPr lang="id-ID" sz="4000" b="1" dirty="0" smtClean="0">
                <a:ln/>
                <a:solidFill>
                  <a:schemeClr val="tx2">
                    <a:lumMod val="75000"/>
                  </a:schemeClr>
                </a:solidFill>
              </a:rPr>
              <a:t>TELAH DIBERIKAN TUHAN</a:t>
            </a:r>
          </a:p>
          <a:p>
            <a:pPr algn="ctr"/>
            <a:r>
              <a:rPr lang="id-ID" sz="4000" b="1" cap="none" spc="0" dirty="0" smtClean="0">
                <a:ln/>
                <a:solidFill>
                  <a:schemeClr val="tx2">
                    <a:lumMod val="75000"/>
                  </a:schemeClr>
                </a:solidFill>
                <a:effectLst/>
              </a:rPr>
              <a:t>KEAHLIAN</a:t>
            </a:r>
          </a:p>
          <a:p>
            <a:pPr algn="ctr"/>
            <a:r>
              <a:rPr lang="id-ID" sz="4000" b="1" dirty="0" smtClean="0">
                <a:ln/>
                <a:solidFill>
                  <a:schemeClr val="tx2">
                    <a:lumMod val="75000"/>
                  </a:schemeClr>
                </a:solidFill>
              </a:rPr>
              <a:t>TUHAN MEMENUHI MEREKA</a:t>
            </a:r>
          </a:p>
          <a:p>
            <a:pPr algn="ctr"/>
            <a:r>
              <a:rPr lang="id-ID" sz="4000" b="1" cap="none" spc="0" dirty="0" smtClean="0">
                <a:ln/>
                <a:solidFill>
                  <a:schemeClr val="tx2">
                    <a:lumMod val="75000"/>
                  </a:schemeClr>
                </a:solidFill>
                <a:effectLst/>
              </a:rPr>
              <a:t>DENGAN ROH ALLAH</a:t>
            </a:r>
          </a:p>
          <a:p>
            <a:pPr algn="ctr"/>
            <a:r>
              <a:rPr lang="id-ID" sz="4000" b="1" dirty="0" smtClean="0">
                <a:ln/>
                <a:solidFill>
                  <a:schemeClr val="tx2">
                    <a:lumMod val="75000"/>
                  </a:schemeClr>
                </a:solidFill>
              </a:rPr>
              <a:t>MEMENUHI MEREKA DENGAN </a:t>
            </a:r>
          </a:p>
          <a:p>
            <a:pPr algn="ctr"/>
            <a:r>
              <a:rPr lang="id-ID" sz="4000" b="1" cap="none" spc="0" dirty="0" smtClean="0">
                <a:ln/>
                <a:solidFill>
                  <a:schemeClr val="tx2">
                    <a:lumMod val="75000"/>
                  </a:schemeClr>
                </a:solidFill>
                <a:effectLst/>
              </a:rPr>
              <a:t>KEAHLIAN, PENGERTIAN, </a:t>
            </a:r>
          </a:p>
          <a:p>
            <a:pPr algn="ctr"/>
            <a:r>
              <a:rPr lang="id-ID" sz="4000" b="1" dirty="0" smtClean="0">
                <a:ln/>
                <a:solidFill>
                  <a:schemeClr val="tx2">
                    <a:lumMod val="75000"/>
                  </a:schemeClr>
                </a:solidFill>
              </a:rPr>
              <a:t>PENGETAHUAN </a:t>
            </a:r>
          </a:p>
          <a:p>
            <a:pPr algn="ctr"/>
            <a:r>
              <a:rPr lang="id-ID" sz="4000" b="1" dirty="0" smtClean="0">
                <a:ln/>
                <a:solidFill>
                  <a:schemeClr val="tx2">
                    <a:lumMod val="75000"/>
                  </a:schemeClr>
                </a:solidFill>
              </a:rPr>
              <a:t>DAN SEGALA MACAM</a:t>
            </a:r>
          </a:p>
          <a:p>
            <a:pPr algn="ctr"/>
            <a:r>
              <a:rPr lang="id-ID" sz="4000" b="1" cap="none" spc="0" dirty="0" smtClean="0">
                <a:ln/>
                <a:solidFill>
                  <a:schemeClr val="tx2">
                    <a:lumMod val="75000"/>
                  </a:schemeClr>
                </a:solidFill>
                <a:effectLst/>
              </a:rPr>
              <a:t>PEKERJAAN</a:t>
            </a:r>
            <a:endParaRPr lang="en-US" sz="4000" b="1" cap="none" spc="0" dirty="0">
              <a:ln/>
              <a:solidFill>
                <a:schemeClr val="tx2">
                  <a:lumMod val="75000"/>
                </a:schemeClr>
              </a:solidFill>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03426" name="Picture 2" descr="http://www.conservation.ca.gov/cgs/information/PublishingImages/GoldNug01.jpg"/>
          <p:cNvPicPr>
            <a:picLocks noChangeAspect="1" noChangeArrowheads="1"/>
          </p:cNvPicPr>
          <p:nvPr/>
        </p:nvPicPr>
        <p:blipFill>
          <a:blip r:embed="rId3"/>
          <a:srcRect/>
          <a:stretch>
            <a:fillRect/>
          </a:stretch>
        </p:blipFill>
        <p:spPr bwMode="auto">
          <a:xfrm>
            <a:off x="428596" y="4572008"/>
            <a:ext cx="2643655" cy="1872344"/>
          </a:xfrm>
          <a:prstGeom prst="rect">
            <a:avLst/>
          </a:prstGeom>
          <a:noFill/>
        </p:spPr>
      </p:pic>
      <p:sp>
        <p:nvSpPr>
          <p:cNvPr id="6" name="Rectangle 5"/>
          <p:cNvSpPr/>
          <p:nvPr/>
        </p:nvSpPr>
        <p:spPr>
          <a:xfrm>
            <a:off x="6715140" y="5572140"/>
            <a:ext cx="1875835"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EMAS</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6978" name="Picture 2" descr="silver"/>
          <p:cNvPicPr>
            <a:picLocks noChangeAspect="1" noChangeArrowheads="1"/>
          </p:cNvPicPr>
          <p:nvPr/>
        </p:nvPicPr>
        <p:blipFill>
          <a:blip r:embed="rId3"/>
          <a:srcRect/>
          <a:stretch>
            <a:fillRect/>
          </a:stretch>
        </p:blipFill>
        <p:spPr bwMode="auto">
          <a:xfrm>
            <a:off x="428596" y="4695024"/>
            <a:ext cx="2714644" cy="1824844"/>
          </a:xfrm>
          <a:prstGeom prst="rect">
            <a:avLst/>
          </a:prstGeom>
          <a:noFill/>
        </p:spPr>
      </p:pic>
      <p:sp>
        <p:nvSpPr>
          <p:cNvPr id="7" name="Rectangle 6"/>
          <p:cNvSpPr/>
          <p:nvPr/>
        </p:nvSpPr>
        <p:spPr>
          <a:xfrm>
            <a:off x="6500826" y="5429264"/>
            <a:ext cx="211147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PERAK</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5954" name="Picture 2" descr="http://upload.wikimedia.org/wikipedia/commons/thumb/f/f0/NatCopper.jpg/250px-NatCopper.jpg"/>
          <p:cNvPicPr>
            <a:picLocks noChangeAspect="1" noChangeArrowheads="1"/>
          </p:cNvPicPr>
          <p:nvPr/>
        </p:nvPicPr>
        <p:blipFill>
          <a:blip r:embed="rId3"/>
          <a:srcRect/>
          <a:stretch>
            <a:fillRect/>
          </a:stretch>
        </p:blipFill>
        <p:spPr bwMode="auto">
          <a:xfrm>
            <a:off x="357158" y="4286256"/>
            <a:ext cx="2381250" cy="2257426"/>
          </a:xfrm>
          <a:prstGeom prst="rect">
            <a:avLst/>
          </a:prstGeom>
          <a:noFill/>
        </p:spPr>
      </p:pic>
      <p:sp>
        <p:nvSpPr>
          <p:cNvPr id="7" name="Rectangle 6"/>
          <p:cNvSpPr/>
          <p:nvPr/>
        </p:nvSpPr>
        <p:spPr>
          <a:xfrm>
            <a:off x="5786446" y="5934670"/>
            <a:ext cx="3170291"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TEMBAGA</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4930" name="Picture 2" descr="https://encrypted-tbn0.gstatic.com/images?q=tbn:ANd9GcSzQE6C8Q6DH2xtK7SnqFjFptddLERZH7e_7FStum_QZFf7uPZR"/>
          <p:cNvPicPr>
            <a:picLocks noChangeAspect="1" noChangeArrowheads="1"/>
          </p:cNvPicPr>
          <p:nvPr/>
        </p:nvPicPr>
        <p:blipFill>
          <a:blip r:embed="rId3"/>
          <a:srcRect/>
          <a:stretch>
            <a:fillRect/>
          </a:stretch>
        </p:blipFill>
        <p:spPr bwMode="auto">
          <a:xfrm>
            <a:off x="428596" y="4500570"/>
            <a:ext cx="2466975" cy="1847851"/>
          </a:xfrm>
          <a:prstGeom prst="rect">
            <a:avLst/>
          </a:prstGeom>
          <a:noFill/>
        </p:spPr>
      </p:pic>
      <p:sp>
        <p:nvSpPr>
          <p:cNvPr id="8" name="Rectangle 7"/>
          <p:cNvSpPr/>
          <p:nvPr/>
        </p:nvSpPr>
        <p:spPr>
          <a:xfrm>
            <a:off x="6000760" y="4500570"/>
            <a:ext cx="3143240" cy="1754326"/>
          </a:xfrm>
          <a:prstGeom prst="rect">
            <a:avLst/>
          </a:prstGeom>
          <a:noFill/>
        </p:spPr>
        <p:txBody>
          <a:bodyPr wrap="square" lIns="91440" tIns="45720" rIns="91440" bIns="45720">
            <a:spAutoFit/>
          </a:bodyPr>
          <a:lstStyle/>
          <a:p>
            <a:pPr algn="ctr"/>
            <a:r>
              <a:rPr lang="id-ID"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BATU PERMATA</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3906" name="Picture 2" descr="http://1.bp.blogspot.com/_5uGCirc3u1A/TNqobafTImI/AAAAAAAAAAo/n6AKwMGwmtQ/s1600/461718_ukiran1.jpg"/>
          <p:cNvPicPr>
            <a:picLocks noChangeAspect="1" noChangeArrowheads="1"/>
          </p:cNvPicPr>
          <p:nvPr/>
        </p:nvPicPr>
        <p:blipFill>
          <a:blip r:embed="rId3"/>
          <a:srcRect/>
          <a:stretch>
            <a:fillRect/>
          </a:stretch>
        </p:blipFill>
        <p:spPr bwMode="auto">
          <a:xfrm>
            <a:off x="642910" y="3786190"/>
            <a:ext cx="1771636" cy="2684297"/>
          </a:xfrm>
          <a:prstGeom prst="rect">
            <a:avLst/>
          </a:prstGeom>
          <a:noFill/>
        </p:spPr>
      </p:pic>
      <p:sp>
        <p:nvSpPr>
          <p:cNvPr id="8" name="Rectangle 7"/>
          <p:cNvSpPr/>
          <p:nvPr/>
        </p:nvSpPr>
        <p:spPr>
          <a:xfrm>
            <a:off x="3786182" y="5643578"/>
            <a:ext cx="5140766" cy="923330"/>
          </a:xfrm>
          <a:prstGeom prst="rect">
            <a:avLst/>
          </a:prstGeom>
          <a:noFill/>
        </p:spPr>
        <p:txBody>
          <a:bodyPr wrap="none" lIns="91440" tIns="45720" rIns="91440" bIns="45720">
            <a:spAutoFit/>
          </a:bodyPr>
          <a:lstStyle/>
          <a:p>
            <a:pPr algn="ctr"/>
            <a:r>
              <a:rPr lang="id-ID"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MENGUKIR KAYU</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2882" name="Picture 2" descr="Image"/>
          <p:cNvPicPr>
            <a:picLocks noChangeAspect="1" noChangeArrowheads="1"/>
          </p:cNvPicPr>
          <p:nvPr/>
        </p:nvPicPr>
        <p:blipFill>
          <a:blip r:embed="rId3"/>
          <a:srcRect/>
          <a:stretch>
            <a:fillRect/>
          </a:stretch>
        </p:blipFill>
        <p:spPr bwMode="auto">
          <a:xfrm>
            <a:off x="357158" y="4429132"/>
            <a:ext cx="3500462" cy="1919420"/>
          </a:xfrm>
          <a:prstGeom prst="rect">
            <a:avLst/>
          </a:prstGeom>
          <a:noFill/>
        </p:spPr>
      </p:pic>
      <p:sp>
        <p:nvSpPr>
          <p:cNvPr id="7" name="Rectangle 6"/>
          <p:cNvSpPr/>
          <p:nvPr/>
        </p:nvSpPr>
        <p:spPr>
          <a:xfrm>
            <a:off x="3786182" y="2786058"/>
            <a:ext cx="5019964" cy="34163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solidFill>
                  <a:srgbClr val="7030A0"/>
                </a:solidFill>
                <a:effectLst>
                  <a:outerShdw blurRad="76200" dist="50800" dir="5400000" algn="tl" rotWithShape="0">
                    <a:srgbClr val="000000">
                      <a:alpha val="65000"/>
                    </a:srgbClr>
                  </a:outerShdw>
                </a:effectLst>
              </a:rPr>
              <a:t>KAIN UNGU TUA</a:t>
            </a:r>
          </a:p>
          <a:p>
            <a:pPr algn="ctr"/>
            <a:r>
              <a:rPr lang="id-ID" sz="5400" b="1" spc="50" dirty="0" smtClean="0">
                <a:ln w="11430"/>
                <a:solidFill>
                  <a:srgbClr val="7030A0"/>
                </a:solidFill>
                <a:effectLst>
                  <a:outerShdw blurRad="76200" dist="50800" dir="5400000" algn="tl" rotWithShape="0">
                    <a:srgbClr val="000000">
                      <a:alpha val="65000"/>
                    </a:srgbClr>
                  </a:outerShdw>
                </a:effectLst>
              </a:rPr>
              <a:t>UNGU MUDA</a:t>
            </a:r>
          </a:p>
          <a:p>
            <a:pPr algn="ctr"/>
            <a:r>
              <a:rPr lang="id-ID" sz="5400" b="1" cap="none" spc="50" dirty="0" smtClean="0">
                <a:ln w="11430"/>
                <a:solidFill>
                  <a:srgbClr val="7030A0"/>
                </a:solidFill>
                <a:effectLst>
                  <a:outerShdw blurRad="76200" dist="50800" dir="5400000" algn="tl" rotWithShape="0">
                    <a:srgbClr val="000000">
                      <a:alpha val="65000"/>
                    </a:srgbClr>
                  </a:outerShdw>
                </a:effectLst>
              </a:rPr>
              <a:t>KIRMIZI</a:t>
            </a:r>
          </a:p>
          <a:p>
            <a:pPr algn="ctr"/>
            <a:r>
              <a:rPr lang="id-ID" sz="5400" b="1" spc="50" dirty="0" smtClean="0">
                <a:ln w="11430"/>
                <a:solidFill>
                  <a:srgbClr val="7030A0"/>
                </a:solidFill>
                <a:effectLst>
                  <a:outerShdw blurRad="76200" dist="50800" dir="5400000" algn="tl" rotWithShape="0">
                    <a:srgbClr val="000000">
                      <a:alpha val="65000"/>
                    </a:srgbClr>
                  </a:outerShdw>
                </a:effectLst>
              </a:rPr>
              <a:t>LENAN HALUS</a:t>
            </a:r>
            <a:endParaRPr lang="en-US" sz="5400" b="1" cap="none" spc="50" dirty="0">
              <a:ln w="11430"/>
              <a:solidFill>
                <a:srgbClr val="7030A0"/>
              </a:solidFill>
              <a:effectLst>
                <a:outerShdw blurRad="76200" dist="50800" dir="5400000" algn="tl" rotWithShape="0">
                  <a:srgbClr val="000000">
                    <a:alpha val="65000"/>
                  </a:srgbClr>
                </a:outerShd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bernacle of Moses Version 2 - YouTube.avi">
            <a:hlinkClick r:id="" action="ppaction://media"/>
          </p:cNvPr>
          <p:cNvPicPr>
            <a:picLocks noGrp="1" noRot="1" noChangeAspect="1"/>
          </p:cNvPicPr>
          <p:nvPr>
            <p:ph idx="1"/>
            <a:videoFile r:link="rId1"/>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photos-c.ak.fbcdn.net/hphotos-ak-ash4/375968_424707900899899_1387422548_n.jpg"/>
          <p:cNvPicPr/>
          <p:nvPr/>
        </p:nvPicPr>
        <p:blipFill>
          <a:blip r:embed="rId2"/>
          <a:srcRect/>
          <a:stretch>
            <a:fillRect/>
          </a:stretch>
        </p:blipFill>
        <p:spPr bwMode="auto">
          <a:xfrm>
            <a:off x="500034" y="0"/>
            <a:ext cx="8215338" cy="6858000"/>
          </a:xfrm>
          <a:prstGeom prst="rect">
            <a:avLst/>
          </a:prstGeom>
          <a:noFill/>
          <a:ln w="9525">
            <a:noFill/>
            <a:miter lim="800000"/>
            <a:headEnd/>
            <a:tailEnd/>
          </a:ln>
        </p:spPr>
      </p:pic>
      <p:sp>
        <p:nvSpPr>
          <p:cNvPr id="5" name="Rectangle 4"/>
          <p:cNvSpPr/>
          <p:nvPr/>
        </p:nvSpPr>
        <p:spPr>
          <a:xfrm>
            <a:off x="0" y="2714620"/>
            <a:ext cx="9144000" cy="4247317"/>
          </a:xfrm>
          <a:prstGeom prst="rect">
            <a:avLst/>
          </a:prstGeom>
          <a:noFill/>
        </p:spPr>
        <p:txBody>
          <a:bodyPr wrap="square" lIns="91440" tIns="45720" rIns="91440" bIns="45720">
            <a:spAutoFit/>
          </a:bodyPr>
          <a:lstStyle/>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ADA SETIAP TUJUAN TUHAN</a:t>
            </a:r>
          </a:p>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DI SETIAP</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TALENTA/KEPANDAIAN</a:t>
            </a:r>
          </a:p>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YANG DIA BERIKAN</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KELUARAN 31:6</a:t>
            </a:r>
            <a:endPar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pPr algn="ctr"/>
            <a:r>
              <a:rPr lang="id-ID" dirty="0" smtClean="0"/>
              <a:t>ADA BAGIAN TUHAN , ADA BAGIAN KITA</a:t>
            </a:r>
            <a:br>
              <a:rPr lang="id-ID" dirty="0" smtClean="0"/>
            </a:br>
            <a:r>
              <a:rPr lang="id-ID" b="1" dirty="0" smtClean="0"/>
              <a:t>KEL 36:2</a:t>
            </a:r>
            <a:endParaRPr lang="id-ID" b="1" dirty="0"/>
          </a:p>
        </p:txBody>
      </p:sp>
      <p:pic>
        <p:nvPicPr>
          <p:cNvPr id="4" name="Picture 3" descr="Foto: 1. Click on the picture&#10;2. Write TURN in comment &#10;3. Watch and see what develops&#10;&#10;More creative &amp; fun stuff over at www.graffitikings.co.uk&#10;&#10; ."/>
          <p:cNvPicPr/>
          <p:nvPr/>
        </p:nvPicPr>
        <p:blipFill>
          <a:blip r:embed="rId2"/>
          <a:srcRect/>
          <a:stretch>
            <a:fillRect/>
          </a:stretch>
        </p:blipFill>
        <p:spPr bwMode="auto">
          <a:xfrm>
            <a:off x="1857356" y="1643050"/>
            <a:ext cx="5429288" cy="50006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53698" name="Picture 2"/>
          <p:cNvPicPr>
            <a:picLocks noChangeAspect="1" noChangeArrowheads="1"/>
          </p:cNvPicPr>
          <p:nvPr>
            <p:ph idx="1"/>
          </p:nvPr>
        </p:nvPicPr>
        <p:blipFill>
          <a:blip r:embed="rId2"/>
          <a:srcRect/>
          <a:stretch>
            <a:fillRect/>
          </a:stretch>
        </p:blipFill>
        <p:spPr>
          <a:xfrm>
            <a:off x="381000" y="152400"/>
            <a:ext cx="2133600" cy="6324600"/>
          </a:xfrm>
          <a:noFill/>
          <a:ln/>
        </p:spPr>
      </p:pic>
      <p:grpSp>
        <p:nvGrpSpPr>
          <p:cNvPr id="2" name="Group 3"/>
          <p:cNvGrpSpPr>
            <a:grpSpLocks/>
          </p:cNvGrpSpPr>
          <p:nvPr/>
        </p:nvGrpSpPr>
        <p:grpSpPr bwMode="auto">
          <a:xfrm>
            <a:off x="2743200" y="152400"/>
            <a:ext cx="5867400" cy="6324600"/>
            <a:chOff x="1008" y="1059"/>
            <a:chExt cx="3768" cy="2733"/>
          </a:xfrm>
        </p:grpSpPr>
        <p:sp>
          <p:nvSpPr>
            <p:cNvPr id="1053700" name="AutoShape 4"/>
            <p:cNvSpPr>
              <a:spLocks noChangeAspect="1" noChangeArrowheads="1"/>
            </p:cNvSpPr>
            <p:nvPr/>
          </p:nvSpPr>
          <p:spPr bwMode="auto">
            <a:xfrm>
              <a:off x="1915" y="1617"/>
              <a:ext cx="1942" cy="1675"/>
            </a:xfrm>
            <a:prstGeom prst="triangle">
              <a:avLst>
                <a:gd name="adj" fmla="val 50000"/>
              </a:avLst>
            </a:prstGeom>
            <a:solidFill>
              <a:srgbClr val="CCCCFF"/>
            </a:solidFill>
            <a:ln w="9525">
              <a:solidFill>
                <a:srgbClr val="000000"/>
              </a:solidFill>
              <a:miter lim="800000"/>
              <a:headEnd/>
              <a:tailEnd/>
            </a:ln>
          </p:spPr>
          <p:txBody>
            <a:bodyPr/>
            <a:lstStyle/>
            <a:p>
              <a:endParaRPr lang="id-ID" sz="2000">
                <a:latin typeface="Times New Roman" pitchFamily="18" charset="0"/>
              </a:endParaRPr>
            </a:p>
          </p:txBody>
        </p:sp>
        <p:sp>
          <p:nvSpPr>
            <p:cNvPr id="1053701" name="Oval 5"/>
            <p:cNvSpPr>
              <a:spLocks noChangeArrowheads="1"/>
            </p:cNvSpPr>
            <p:nvPr/>
          </p:nvSpPr>
          <p:spPr bwMode="auto">
            <a:xfrm>
              <a:off x="1008" y="3234"/>
              <a:ext cx="1116" cy="558"/>
            </a:xfrm>
            <a:prstGeom prst="ellipse">
              <a:avLst/>
            </a:prstGeom>
            <a:solidFill>
              <a:srgbClr val="FFFFCC"/>
            </a:solidFill>
            <a:ln w="9525">
              <a:solidFill>
                <a:srgbClr val="000000"/>
              </a:solidFill>
              <a:round/>
              <a:headEnd/>
              <a:tailEnd/>
            </a:ln>
          </p:spPr>
          <p:txBody>
            <a:bodyPr/>
            <a:lstStyle/>
            <a:p>
              <a:r>
                <a:rPr lang="en-US" sz="3200">
                  <a:latin typeface="Times New Roman" pitchFamily="18" charset="0"/>
                </a:rPr>
                <a:t>JIWA</a:t>
              </a:r>
            </a:p>
          </p:txBody>
        </p:sp>
        <p:sp>
          <p:nvSpPr>
            <p:cNvPr id="1053702" name="Oval 6"/>
            <p:cNvSpPr>
              <a:spLocks noChangeArrowheads="1"/>
            </p:cNvSpPr>
            <p:nvPr/>
          </p:nvSpPr>
          <p:spPr bwMode="auto">
            <a:xfrm>
              <a:off x="2334" y="1059"/>
              <a:ext cx="1116" cy="558"/>
            </a:xfrm>
            <a:prstGeom prst="ellipse">
              <a:avLst/>
            </a:prstGeom>
            <a:solidFill>
              <a:srgbClr val="FFBE7D"/>
            </a:solidFill>
            <a:ln w="9525">
              <a:solidFill>
                <a:srgbClr val="000000"/>
              </a:solidFill>
              <a:round/>
              <a:headEnd/>
              <a:tailEnd/>
            </a:ln>
          </p:spPr>
          <p:txBody>
            <a:bodyPr/>
            <a:lstStyle/>
            <a:p>
              <a:r>
                <a:rPr lang="en-US" sz="3600" b="1">
                  <a:latin typeface="Times New Roman" pitchFamily="18" charset="0"/>
                </a:rPr>
                <a:t>ROH</a:t>
              </a:r>
            </a:p>
          </p:txBody>
        </p:sp>
        <p:sp>
          <p:nvSpPr>
            <p:cNvPr id="1053703" name="Oval 7"/>
            <p:cNvSpPr>
              <a:spLocks noChangeArrowheads="1"/>
            </p:cNvSpPr>
            <p:nvPr/>
          </p:nvSpPr>
          <p:spPr bwMode="auto">
            <a:xfrm>
              <a:off x="3504" y="3234"/>
              <a:ext cx="1272" cy="558"/>
            </a:xfrm>
            <a:prstGeom prst="ellipse">
              <a:avLst/>
            </a:prstGeom>
            <a:solidFill>
              <a:srgbClr val="D8EBB3"/>
            </a:solidFill>
            <a:ln w="9525">
              <a:solidFill>
                <a:srgbClr val="000000"/>
              </a:solidFill>
              <a:round/>
              <a:headEnd/>
              <a:tailEnd/>
            </a:ln>
          </p:spPr>
          <p:txBody>
            <a:bodyPr/>
            <a:lstStyle/>
            <a:p>
              <a:r>
                <a:rPr lang="en-US" sz="2400" b="1" dirty="0">
                  <a:latin typeface="Times New Roman" pitchFamily="18" charset="0"/>
                </a:rPr>
                <a:t>TUBUH</a:t>
              </a:r>
            </a:p>
          </p:txBody>
        </p:sp>
      </p:grpSp>
      <p:sp>
        <p:nvSpPr>
          <p:cNvPr id="1053704" name="WordArt 8"/>
          <p:cNvSpPr>
            <a:spLocks noChangeArrowheads="1" noChangeShapeType="1" noTextEdit="1"/>
          </p:cNvSpPr>
          <p:nvPr/>
        </p:nvSpPr>
        <p:spPr bwMode="auto">
          <a:xfrm>
            <a:off x="4267200" y="2743200"/>
            <a:ext cx="3409950" cy="1571625"/>
          </a:xfrm>
          <a:prstGeom prst="rect">
            <a:avLst/>
          </a:prstGeom>
        </p:spPr>
        <p:txBody>
          <a:bodyPr wrap="none" fromWordArt="1">
            <a:prstTxWarp prst="textPlain">
              <a:avLst>
                <a:gd name="adj" fmla="val 50000"/>
              </a:avLst>
            </a:prstTxWarp>
          </a:bodyPr>
          <a:lstStyle/>
          <a:p>
            <a:pPr algn="ctr"/>
            <a:r>
              <a:rPr lang="fi-FI"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3 DIMENSI </a:t>
            </a:r>
          </a:p>
          <a:p>
            <a:pPr algn="ctr"/>
            <a:r>
              <a:rPr lang="fi-FI"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KECERDASAN</a:t>
            </a:r>
          </a:p>
          <a:p>
            <a:pPr algn="ctr"/>
            <a:r>
              <a:rPr lang="fi-FI"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VERSI ALKITAB</a:t>
            </a:r>
            <a:endPar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endParaRPr>
          </a:p>
        </p:txBody>
      </p:sp>
      <p:sp>
        <p:nvSpPr>
          <p:cNvPr id="1053705" name="Oval 9"/>
          <p:cNvSpPr>
            <a:spLocks noChangeArrowheads="1"/>
          </p:cNvSpPr>
          <p:nvPr/>
        </p:nvSpPr>
        <p:spPr bwMode="auto">
          <a:xfrm>
            <a:off x="762000" y="4876800"/>
            <a:ext cx="1219200" cy="990600"/>
          </a:xfrm>
          <a:prstGeom prst="ellipse">
            <a:avLst/>
          </a:prstGeom>
          <a:solidFill>
            <a:schemeClr val="accent1"/>
          </a:solidFill>
          <a:ln w="9525">
            <a:solidFill>
              <a:schemeClr val="tx1"/>
            </a:solidFill>
            <a:round/>
            <a:headEnd/>
            <a:tailEnd/>
          </a:ln>
          <a:effectLst/>
        </p:spPr>
        <p:txBody>
          <a:bodyPr wrap="none" anchor="ctr"/>
          <a:lstStyle/>
          <a:p>
            <a:pPr algn="ctr"/>
            <a:r>
              <a:rPr lang="en-US" sz="2400">
                <a:solidFill>
                  <a:schemeClr val="bg2"/>
                </a:solidFill>
                <a:latin typeface="Times New Roman" pitchFamily="18" charset="0"/>
              </a:rPr>
              <a:t>TUBUH</a:t>
            </a:r>
          </a:p>
        </p:txBody>
      </p:sp>
      <p:sp>
        <p:nvSpPr>
          <p:cNvPr id="1053706" name="AutoShape 10"/>
          <p:cNvSpPr>
            <a:spLocks noChangeArrowheads="1"/>
          </p:cNvSpPr>
          <p:nvPr/>
        </p:nvSpPr>
        <p:spPr bwMode="auto">
          <a:xfrm>
            <a:off x="1752600" y="0"/>
            <a:ext cx="1371600" cy="838200"/>
          </a:xfrm>
          <a:prstGeom prst="flowChartExtract">
            <a:avLst/>
          </a:prstGeom>
          <a:solidFill>
            <a:schemeClr val="accent1"/>
          </a:solidFill>
          <a:ln w="9525">
            <a:solidFill>
              <a:schemeClr val="tx1"/>
            </a:solidFill>
            <a:miter lim="800000"/>
            <a:headEnd/>
            <a:tailEnd/>
          </a:ln>
          <a:effectLst/>
        </p:spPr>
        <p:txBody>
          <a:bodyPr wrap="none" anchor="ctr"/>
          <a:lstStyle/>
          <a:p>
            <a:pPr algn="ctr"/>
            <a:r>
              <a:rPr lang="en-US" sz="2400">
                <a:solidFill>
                  <a:schemeClr val="bg2"/>
                </a:solidFill>
                <a:latin typeface="Times New Roman" pitchFamily="18" charset="0"/>
              </a:rPr>
              <a:t>JIWA</a:t>
            </a:r>
          </a:p>
        </p:txBody>
      </p:sp>
      <p:sp>
        <p:nvSpPr>
          <p:cNvPr id="1053707" name="AutoShape 11"/>
          <p:cNvSpPr>
            <a:spLocks noChangeArrowheads="1"/>
          </p:cNvSpPr>
          <p:nvPr/>
        </p:nvSpPr>
        <p:spPr bwMode="auto">
          <a:xfrm>
            <a:off x="1143000" y="1447800"/>
            <a:ext cx="1447800" cy="914400"/>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chemeClr val="accent1"/>
          </a:solidFill>
          <a:ln w="9525">
            <a:solidFill>
              <a:schemeClr val="tx1"/>
            </a:solidFill>
            <a:miter lim="800000"/>
            <a:headEnd/>
            <a:tailEnd/>
          </a:ln>
          <a:effectLst/>
        </p:spPr>
        <p:txBody>
          <a:bodyPr wrap="none" anchor="ctr"/>
          <a:lstStyle/>
          <a:p>
            <a:pPr algn="ctr"/>
            <a:r>
              <a:rPr lang="en-US" sz="2400">
                <a:solidFill>
                  <a:schemeClr val="bg2"/>
                </a:solidFill>
                <a:latin typeface="Times New Roman" pitchFamily="18" charset="0"/>
              </a:rPr>
              <a:t>ROH</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2" name="Rectangle 2"/>
          <p:cNvSpPr>
            <a:spLocks noGrp="1" noChangeArrowheads="1"/>
          </p:cNvSpPr>
          <p:nvPr>
            <p:ph type="title"/>
          </p:nvPr>
        </p:nvSpPr>
        <p:spPr>
          <a:xfrm>
            <a:off x="828675" y="274638"/>
            <a:ext cx="7515225" cy="460375"/>
          </a:xfrm>
        </p:spPr>
        <p:txBody>
          <a:bodyPr>
            <a:normAutofit fontScale="90000"/>
          </a:bodyPr>
          <a:lstStyle/>
          <a:p>
            <a:r>
              <a:rPr lang="en-US" sz="4000" u="sng">
                <a:solidFill>
                  <a:schemeClr val="tx1"/>
                </a:solidFill>
              </a:rPr>
              <a:t>MOTTO</a:t>
            </a:r>
            <a:endParaRPr lang="en-US" sz="4000">
              <a:solidFill>
                <a:schemeClr val="tx1"/>
              </a:solidFill>
            </a:endParaRPr>
          </a:p>
        </p:txBody>
      </p:sp>
      <p:sp>
        <p:nvSpPr>
          <p:cNvPr id="1054723" name="Oval 3"/>
          <p:cNvSpPr>
            <a:spLocks noChangeArrowheads="1"/>
          </p:cNvSpPr>
          <p:nvPr/>
        </p:nvSpPr>
        <p:spPr bwMode="auto">
          <a:xfrm>
            <a:off x="381000" y="1143000"/>
            <a:ext cx="8382000" cy="4114800"/>
          </a:xfrm>
          <a:prstGeom prst="ellipse">
            <a:avLst/>
          </a:prstGeom>
          <a:solidFill>
            <a:schemeClr val="accent1"/>
          </a:solidFill>
          <a:ln w="9525">
            <a:solidFill>
              <a:schemeClr val="tx1"/>
            </a:solidFill>
            <a:round/>
            <a:headEnd/>
            <a:tailEnd/>
          </a:ln>
          <a:effectLst/>
        </p:spPr>
        <p:txBody>
          <a:bodyPr wrap="none" anchor="ctr"/>
          <a:lstStyle/>
          <a:p>
            <a:pPr algn="ctr"/>
            <a:endParaRPr lang="en-US" sz="4400">
              <a:latin typeface="Times New Roman" pitchFamily="18" charset="0"/>
            </a:endParaRPr>
          </a:p>
          <a:p>
            <a:pPr algn="ctr"/>
            <a:r>
              <a:rPr lang="en-US" sz="4400">
                <a:latin typeface="Times New Roman" pitchFamily="18" charset="0"/>
              </a:rPr>
              <a:t>Takut akan TUHAN</a:t>
            </a:r>
          </a:p>
          <a:p>
            <a:pPr algn="ctr"/>
            <a:r>
              <a:rPr lang="en-US" sz="4400">
                <a:latin typeface="Times New Roman" pitchFamily="18" charset="0"/>
              </a:rPr>
              <a:t>adalah permulaan pengetahuan, </a:t>
            </a:r>
          </a:p>
          <a:p>
            <a:pPr algn="ctr"/>
            <a:r>
              <a:rPr lang="en-US" sz="4400">
                <a:latin typeface="Times New Roman" pitchFamily="18" charset="0"/>
              </a:rPr>
              <a:t>tetapi orang bodoh </a:t>
            </a:r>
          </a:p>
          <a:p>
            <a:pPr algn="ctr"/>
            <a:r>
              <a:rPr lang="en-US" sz="4400">
                <a:latin typeface="Times New Roman" pitchFamily="18" charset="0"/>
              </a:rPr>
              <a:t>menghina hikmat dan didikan.</a:t>
            </a:r>
          </a:p>
          <a:p>
            <a:pPr algn="ctr"/>
            <a:endParaRPr lang="en-US" sz="4400">
              <a:latin typeface="Times New Roman" pitchFamily="18" charset="0"/>
            </a:endParaRPr>
          </a:p>
        </p:txBody>
      </p:sp>
      <p:pic>
        <p:nvPicPr>
          <p:cNvPr id="1054724" name="Picture 4" descr="j0301252"/>
          <p:cNvPicPr>
            <a:picLocks noChangeAspect="1" noChangeArrowheads="1"/>
          </p:cNvPicPr>
          <p:nvPr>
            <p:ph idx="1"/>
          </p:nvPr>
        </p:nvPicPr>
        <p:blipFill>
          <a:blip r:embed="rId2"/>
          <a:srcRect/>
          <a:stretch>
            <a:fillRect/>
          </a:stretch>
        </p:blipFill>
        <p:spPr>
          <a:xfrm>
            <a:off x="0" y="4495800"/>
            <a:ext cx="3276600" cy="2362200"/>
          </a:xfrm>
          <a:noFill/>
          <a:ln/>
        </p:spPr>
      </p:pic>
      <p:sp>
        <p:nvSpPr>
          <p:cNvPr id="1054725" name="Text Box 5"/>
          <p:cNvSpPr txBox="1">
            <a:spLocks noChangeArrowheads="1"/>
          </p:cNvSpPr>
          <p:nvPr/>
        </p:nvSpPr>
        <p:spPr bwMode="auto">
          <a:xfrm>
            <a:off x="2667000" y="1143000"/>
            <a:ext cx="3733800" cy="1190625"/>
          </a:xfrm>
          <a:prstGeom prst="rect">
            <a:avLst/>
          </a:prstGeom>
          <a:noFill/>
          <a:ln w="9525">
            <a:noFill/>
            <a:miter lim="800000"/>
            <a:headEnd/>
            <a:tailEnd/>
          </a:ln>
          <a:effectLst/>
        </p:spPr>
        <p:txBody>
          <a:bodyPr>
            <a:spAutoFit/>
          </a:bodyPr>
          <a:lstStyle/>
          <a:p>
            <a:pPr algn="ctr"/>
            <a:r>
              <a:rPr lang="en-US" sz="3600" b="1">
                <a:latin typeface="Times New Roman" pitchFamily="18" charset="0"/>
              </a:rPr>
              <a:t>AMSAL 1 : 7</a:t>
            </a:r>
          </a:p>
          <a:p>
            <a:pPr algn="ctr"/>
            <a:endParaRPr lang="en-US" sz="36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05472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746" name="Oval 2"/>
          <p:cNvSpPr>
            <a:spLocks noChangeArrowheads="1"/>
          </p:cNvSpPr>
          <p:nvPr/>
        </p:nvSpPr>
        <p:spPr bwMode="auto">
          <a:xfrm>
            <a:off x="533400" y="838200"/>
            <a:ext cx="8001000" cy="5105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055747" name="WordArt 3"/>
          <p:cNvSpPr>
            <a:spLocks noChangeArrowheads="1" noChangeShapeType="1" noTextEdit="1"/>
          </p:cNvSpPr>
          <p:nvPr/>
        </p:nvSpPr>
        <p:spPr bwMode="auto">
          <a:xfrm>
            <a:off x="1295400" y="1752600"/>
            <a:ext cx="6324600" cy="312420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s-ES" sz="3600" kern="10">
                <a:ln w="9525">
                  <a:round/>
                  <a:headEnd/>
                  <a:tailEnd/>
                </a:ln>
                <a:gradFill rotWithShape="0">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Times New Roman"/>
                <a:cs typeface="Times New Roman"/>
              </a:rPr>
              <a:t>ROMA 12: 1-2</a:t>
            </a:r>
          </a:p>
          <a:p>
            <a:pPr algn="ctr"/>
            <a:r>
              <a:rPr lang="es-ES" sz="3600" kern="10">
                <a:ln w="9525">
                  <a:round/>
                  <a:headEnd/>
                  <a:tailEnd/>
                </a:ln>
                <a:gradFill rotWithShape="0">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Times New Roman"/>
                <a:cs typeface="Times New Roman"/>
              </a:rPr>
              <a:t>PEMBAHARUAN</a:t>
            </a:r>
          </a:p>
          <a:p>
            <a:pPr algn="ctr"/>
            <a:r>
              <a:rPr lang="es-ES" sz="3600" kern="10">
                <a:ln w="9525">
                  <a:round/>
                  <a:headEnd/>
                  <a:tailEnd/>
                </a:ln>
                <a:gradFill rotWithShape="0">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Times New Roman"/>
                <a:cs typeface="Times New Roman"/>
              </a:rPr>
              <a:t>BUDI</a:t>
            </a:r>
            <a:endParaRPr lang="id-ID" sz="3600" kern="10">
              <a:ln w="9525">
                <a:round/>
                <a:headEnd/>
                <a:tailEnd/>
              </a:ln>
              <a:gradFill rotWithShape="0">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Times New Roman"/>
              <a:cs typeface="Times New Roman"/>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152400"/>
            <a:ext cx="9144000" cy="6553200"/>
            <a:chOff x="1248" y="240"/>
            <a:chExt cx="4176" cy="3600"/>
          </a:xfrm>
        </p:grpSpPr>
        <p:sp>
          <p:nvSpPr>
            <p:cNvPr id="1056771" name="Pyr1"/>
            <p:cNvSpPr>
              <a:spLocks noEditPoints="1" noChangeArrowheads="1"/>
            </p:cNvSpPr>
            <p:nvPr/>
          </p:nvSpPr>
          <p:spPr bwMode="auto">
            <a:xfrm>
              <a:off x="2873" y="240"/>
              <a:ext cx="936" cy="798"/>
            </a:xfrm>
            <a:custGeom>
              <a:avLst/>
              <a:gdLst>
                <a:gd name="T0" fmla="*/ 10800 w 21600"/>
                <a:gd name="T1" fmla="*/ 0 h 21600"/>
                <a:gd name="T2" fmla="*/ 21600 w 21600"/>
                <a:gd name="T3" fmla="*/ 21600 h 21600"/>
                <a:gd name="T4" fmla="*/ 0 w 21600"/>
                <a:gd name="T5" fmla="*/ 21600 h 21600"/>
                <a:gd name="T6" fmla="*/ 5400 w 21600"/>
                <a:gd name="T7" fmla="*/ 11800 h 21600"/>
                <a:gd name="T8" fmla="*/ 16200 w 21600"/>
                <a:gd name="T9" fmla="*/ 20600 h 21600"/>
              </a:gdLst>
              <a:ahLst/>
              <a:cxnLst>
                <a:cxn ang="0">
                  <a:pos x="T0" y="T1"/>
                </a:cxn>
                <a:cxn ang="0">
                  <a:pos x="T2" y="T3"/>
                </a:cxn>
                <a:cxn ang="0">
                  <a:pos x="T4" y="T5"/>
                </a:cxn>
              </a:cxnLst>
              <a:rect l="T6" t="T7" r="T8" b="T9"/>
              <a:pathLst>
                <a:path w="21600" h="21600">
                  <a:moveTo>
                    <a:pt x="10800" y="0"/>
                  </a:moveTo>
                  <a:lnTo>
                    <a:pt x="21600" y="21600"/>
                  </a:lnTo>
                  <a:lnTo>
                    <a:pt x="0" y="21600"/>
                  </a:lnTo>
                  <a:lnTo>
                    <a:pt x="10800" y="0"/>
                  </a:lnTo>
                  <a:close/>
                </a:path>
              </a:pathLst>
            </a:custGeom>
            <a:solidFill>
              <a:srgbClr val="D8EBB3"/>
            </a:solidFill>
            <a:ln w="9525">
              <a:solidFill>
                <a:srgbClr val="000000"/>
              </a:solidFill>
              <a:miter lim="800000"/>
              <a:headEnd/>
              <a:tailEnd/>
            </a:ln>
          </p:spPr>
          <p:txBody>
            <a:bodyPr/>
            <a:lstStyle/>
            <a:p>
              <a:endParaRPr lang="id-ID"/>
            </a:p>
          </p:txBody>
        </p:sp>
        <p:sp>
          <p:nvSpPr>
            <p:cNvPr id="1056772" name="Pyr2"/>
            <p:cNvSpPr>
              <a:spLocks noEditPoints="1" noChangeArrowheads="1"/>
            </p:cNvSpPr>
            <p:nvPr/>
          </p:nvSpPr>
          <p:spPr bwMode="auto">
            <a:xfrm>
              <a:off x="2331" y="1038"/>
              <a:ext cx="2015" cy="936"/>
            </a:xfrm>
            <a:custGeom>
              <a:avLst/>
              <a:gdLst>
                <a:gd name="T0" fmla="*/ 5787 w 21600"/>
                <a:gd name="T1" fmla="*/ 0 h 21600"/>
                <a:gd name="T2" fmla="*/ 15812 w 21600"/>
                <a:gd name="T3" fmla="*/ 0 h 21600"/>
                <a:gd name="T4" fmla="*/ 21600 w 21600"/>
                <a:gd name="T5" fmla="*/ 21600 h 21600"/>
                <a:gd name="T6" fmla="*/ 0 w 21600"/>
                <a:gd name="T7" fmla="*/ 21600 h 21600"/>
                <a:gd name="T8" fmla="*/ 5787 w 21600"/>
                <a:gd name="T9" fmla="*/ 500 h 21600"/>
                <a:gd name="T10" fmla="*/ 15812 w 21600"/>
                <a:gd name="T11" fmla="*/ 21100 h 21600"/>
              </a:gdLst>
              <a:ahLst/>
              <a:cxnLst>
                <a:cxn ang="0">
                  <a:pos x="T0" y="T1"/>
                </a:cxn>
                <a:cxn ang="0">
                  <a:pos x="T2" y="T3"/>
                </a:cxn>
                <a:cxn ang="0">
                  <a:pos x="T4" y="T5"/>
                </a:cxn>
                <a:cxn ang="0">
                  <a:pos x="T6" y="T7"/>
                </a:cxn>
              </a:cxnLst>
              <a:rect l="T8" t="T9" r="T10" b="T11"/>
              <a:pathLst>
                <a:path w="21600" h="21600">
                  <a:moveTo>
                    <a:pt x="5787" y="0"/>
                  </a:moveTo>
                  <a:lnTo>
                    <a:pt x="15812" y="0"/>
                  </a:lnTo>
                  <a:lnTo>
                    <a:pt x="21600" y="21600"/>
                  </a:lnTo>
                  <a:lnTo>
                    <a:pt x="0" y="21600"/>
                  </a:lnTo>
                  <a:lnTo>
                    <a:pt x="5787" y="0"/>
                  </a:lnTo>
                  <a:close/>
                </a:path>
              </a:pathLst>
            </a:custGeom>
            <a:solidFill>
              <a:srgbClr val="CCCCFF"/>
            </a:solidFill>
            <a:ln w="9525">
              <a:solidFill>
                <a:srgbClr val="000000"/>
              </a:solidFill>
              <a:miter lim="800000"/>
              <a:headEnd/>
              <a:tailEnd/>
            </a:ln>
          </p:spPr>
          <p:txBody>
            <a:bodyPr/>
            <a:lstStyle/>
            <a:p>
              <a:endParaRPr lang="id-ID"/>
            </a:p>
          </p:txBody>
        </p:sp>
        <p:sp>
          <p:nvSpPr>
            <p:cNvPr id="1056773" name="Pyr3"/>
            <p:cNvSpPr>
              <a:spLocks noEditPoints="1" noChangeArrowheads="1"/>
            </p:cNvSpPr>
            <p:nvPr/>
          </p:nvSpPr>
          <p:spPr bwMode="auto">
            <a:xfrm>
              <a:off x="1795" y="1974"/>
              <a:ext cx="3087" cy="935"/>
            </a:xfrm>
            <a:custGeom>
              <a:avLst/>
              <a:gdLst>
                <a:gd name="T0" fmla="*/ 3768 w 21600"/>
                <a:gd name="T1" fmla="*/ 0 h 21600"/>
                <a:gd name="T2" fmla="*/ 17831 w 21600"/>
                <a:gd name="T3" fmla="*/ 0 h 21600"/>
                <a:gd name="T4" fmla="*/ 21600 w 21600"/>
                <a:gd name="T5" fmla="*/ 21600 h 21600"/>
                <a:gd name="T6" fmla="*/ 0 w 21600"/>
                <a:gd name="T7" fmla="*/ 21600 h 21600"/>
                <a:gd name="T8" fmla="*/ 5287 w 21600"/>
                <a:gd name="T9" fmla="*/ 500 h 21600"/>
                <a:gd name="T10" fmla="*/ 16312 w 21600"/>
                <a:gd name="T11" fmla="*/ 21100 h 21600"/>
              </a:gdLst>
              <a:ahLst/>
              <a:cxnLst>
                <a:cxn ang="0">
                  <a:pos x="T0" y="T1"/>
                </a:cxn>
                <a:cxn ang="0">
                  <a:pos x="T2" y="T3"/>
                </a:cxn>
                <a:cxn ang="0">
                  <a:pos x="T4" y="T5"/>
                </a:cxn>
                <a:cxn ang="0">
                  <a:pos x="T6" y="T7"/>
                </a:cxn>
              </a:cxnLst>
              <a:rect l="T8" t="T9" r="T10" b="T11"/>
              <a:pathLst>
                <a:path w="21600" h="21600">
                  <a:moveTo>
                    <a:pt x="3768" y="0"/>
                  </a:moveTo>
                  <a:lnTo>
                    <a:pt x="17831" y="0"/>
                  </a:lnTo>
                  <a:lnTo>
                    <a:pt x="21600" y="21600"/>
                  </a:lnTo>
                  <a:lnTo>
                    <a:pt x="0" y="21600"/>
                  </a:lnTo>
                  <a:lnTo>
                    <a:pt x="3768" y="0"/>
                  </a:lnTo>
                  <a:close/>
                </a:path>
              </a:pathLst>
            </a:custGeom>
            <a:solidFill>
              <a:srgbClr val="FFBE7D"/>
            </a:solidFill>
            <a:ln w="9525">
              <a:solidFill>
                <a:srgbClr val="000000"/>
              </a:solidFill>
              <a:miter lim="800000"/>
              <a:headEnd/>
              <a:tailEnd/>
            </a:ln>
          </p:spPr>
          <p:txBody>
            <a:bodyPr/>
            <a:lstStyle/>
            <a:p>
              <a:endParaRPr lang="id-ID"/>
            </a:p>
          </p:txBody>
        </p:sp>
        <p:sp>
          <p:nvSpPr>
            <p:cNvPr id="1056774" name="Pyr4"/>
            <p:cNvSpPr>
              <a:spLocks noEditPoints="1" noChangeArrowheads="1"/>
            </p:cNvSpPr>
            <p:nvPr/>
          </p:nvSpPr>
          <p:spPr bwMode="auto">
            <a:xfrm>
              <a:off x="1248" y="2904"/>
              <a:ext cx="4176" cy="936"/>
            </a:xfrm>
            <a:custGeom>
              <a:avLst/>
              <a:gdLst>
                <a:gd name="T0" fmla="*/ 2793 w 21600"/>
                <a:gd name="T1" fmla="*/ 0 h 21600"/>
                <a:gd name="T2" fmla="*/ 18806 w 21600"/>
                <a:gd name="T3" fmla="*/ 0 h 21600"/>
                <a:gd name="T4" fmla="*/ 21600 w 21600"/>
                <a:gd name="T5" fmla="*/ 21600 h 21600"/>
                <a:gd name="T6" fmla="*/ 0 w 21600"/>
                <a:gd name="T7" fmla="*/ 21600 h 21600"/>
                <a:gd name="T8" fmla="*/ 3287 w 21600"/>
                <a:gd name="T9" fmla="*/ 500 h 21600"/>
                <a:gd name="T10" fmla="*/ 17312 w 21600"/>
                <a:gd name="T11" fmla="*/ 21100 h 21600"/>
              </a:gdLst>
              <a:ahLst/>
              <a:cxnLst>
                <a:cxn ang="0">
                  <a:pos x="T0" y="T1"/>
                </a:cxn>
                <a:cxn ang="0">
                  <a:pos x="T2" y="T3"/>
                </a:cxn>
                <a:cxn ang="0">
                  <a:pos x="T4" y="T5"/>
                </a:cxn>
                <a:cxn ang="0">
                  <a:pos x="T6" y="T7"/>
                </a:cxn>
              </a:cxnLst>
              <a:rect l="T8" t="T9" r="T10" b="T11"/>
              <a:pathLst>
                <a:path w="21600" h="21600">
                  <a:moveTo>
                    <a:pt x="2793" y="0"/>
                  </a:moveTo>
                  <a:lnTo>
                    <a:pt x="18806" y="0"/>
                  </a:lnTo>
                  <a:lnTo>
                    <a:pt x="21600" y="21600"/>
                  </a:lnTo>
                  <a:lnTo>
                    <a:pt x="0" y="21600"/>
                  </a:lnTo>
                  <a:lnTo>
                    <a:pt x="2793" y="0"/>
                  </a:lnTo>
                  <a:close/>
                </a:path>
              </a:pathLst>
            </a:custGeom>
            <a:solidFill>
              <a:srgbClr val="FFFFCC"/>
            </a:solidFill>
            <a:ln w="9525">
              <a:solidFill>
                <a:srgbClr val="000000"/>
              </a:solidFill>
              <a:miter lim="800000"/>
              <a:headEnd/>
              <a:tailEnd/>
            </a:ln>
          </p:spPr>
          <p:txBody>
            <a:bodyPr/>
            <a:lstStyle/>
            <a:p>
              <a:endParaRPr lang="id-ID" sz="2400">
                <a:latin typeface="Times New Roman" pitchFamily="18" charset="0"/>
              </a:endParaRPr>
            </a:p>
          </p:txBody>
        </p:sp>
      </p:grpSp>
      <p:sp>
        <p:nvSpPr>
          <p:cNvPr id="1056775" name="WordArt 7"/>
          <p:cNvSpPr>
            <a:spLocks noChangeArrowheads="1" noChangeShapeType="1" noTextEdit="1"/>
          </p:cNvSpPr>
          <p:nvPr/>
        </p:nvSpPr>
        <p:spPr bwMode="auto">
          <a:xfrm>
            <a:off x="1981200" y="5257800"/>
            <a:ext cx="5381625" cy="647700"/>
          </a:xfrm>
          <a:prstGeom prst="rect">
            <a:avLst/>
          </a:prstGeom>
        </p:spPr>
        <p:txBody>
          <a:bodyPr wrap="none" fromWordArt="1">
            <a:prstTxWarp prst="textPlain">
              <a:avLst>
                <a:gd name="adj" fmla="val 50000"/>
              </a:avLst>
            </a:prstTxWarp>
          </a:bodyPr>
          <a:lstStyle/>
          <a:p>
            <a:pPr algn="ctr"/>
            <a:r>
              <a:rPr lang="id-ID" sz="3600" kern="10">
                <a:ln w="9525">
                  <a:solidFill>
                    <a:srgbClr val="000000"/>
                  </a:solidFill>
                  <a:round/>
                  <a:headEnd/>
                  <a:tailEnd/>
                </a:ln>
                <a:solidFill>
                  <a:srgbClr val="FFFFFF"/>
                </a:solidFill>
                <a:latin typeface="Arial Black"/>
              </a:rPr>
              <a:t>TAKUT AKAN TUHAN</a:t>
            </a:r>
          </a:p>
        </p:txBody>
      </p:sp>
      <p:sp>
        <p:nvSpPr>
          <p:cNvPr id="1056776" name="WordArt 8"/>
          <p:cNvSpPr>
            <a:spLocks noChangeArrowheads="1" noChangeShapeType="1" noTextEdit="1"/>
          </p:cNvSpPr>
          <p:nvPr/>
        </p:nvSpPr>
        <p:spPr bwMode="auto">
          <a:xfrm>
            <a:off x="2667000" y="4038600"/>
            <a:ext cx="3943350" cy="457200"/>
          </a:xfrm>
          <a:prstGeom prst="rect">
            <a:avLst/>
          </a:prstGeom>
        </p:spPr>
        <p:txBody>
          <a:bodyPr wrap="none" fromWordArt="1">
            <a:prstTxWarp prst="textPlain">
              <a:avLst>
                <a:gd name="adj" fmla="val 50000"/>
              </a:avLst>
            </a:prstTxWarp>
          </a:bodyPr>
          <a:lstStyle/>
          <a:p>
            <a:pPr algn="ctr"/>
            <a:r>
              <a:rPr lang="id-ID"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rial Black"/>
              </a:rPr>
              <a:t>PENGETAHUAN</a:t>
            </a:r>
          </a:p>
        </p:txBody>
      </p:sp>
      <p:sp>
        <p:nvSpPr>
          <p:cNvPr id="1056777" name="WordArt 9"/>
          <p:cNvSpPr>
            <a:spLocks noChangeArrowheads="1" noChangeShapeType="1" noTextEdit="1"/>
          </p:cNvSpPr>
          <p:nvPr/>
        </p:nvSpPr>
        <p:spPr bwMode="auto">
          <a:xfrm>
            <a:off x="3200400" y="2438400"/>
            <a:ext cx="2743200" cy="4572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HIKMAT</a:t>
            </a:r>
          </a:p>
        </p:txBody>
      </p:sp>
      <p:sp>
        <p:nvSpPr>
          <p:cNvPr id="1056778" name="WordArt 10"/>
          <p:cNvSpPr>
            <a:spLocks noChangeArrowheads="1" noChangeShapeType="1" noTextEdit="1"/>
          </p:cNvSpPr>
          <p:nvPr/>
        </p:nvSpPr>
        <p:spPr bwMode="auto">
          <a:xfrm>
            <a:off x="3048000" y="838200"/>
            <a:ext cx="3352800" cy="342900"/>
          </a:xfrm>
          <a:prstGeom prst="rect">
            <a:avLst/>
          </a:prstGeom>
        </p:spPr>
        <p:txBody>
          <a:bodyPr wrap="none" fromWordArt="1">
            <a:prstTxWarp prst="textPlain">
              <a:avLst>
                <a:gd name="adj" fmla="val 50000"/>
              </a:avLst>
            </a:prstTxWarp>
          </a:bodyPr>
          <a:lstStyle/>
          <a:p>
            <a:pPr algn="ctr"/>
            <a:r>
              <a:rPr lang="id-ID" sz="3600" b="1" kern="10" spc="720">
                <a:ln w="9525">
                  <a:noFill/>
                  <a:round/>
                  <a:headEnd/>
                  <a:tailEnd/>
                </a:ln>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DIDIKAN</a:t>
            </a:r>
          </a:p>
        </p:txBody>
      </p:sp>
      <p:sp>
        <p:nvSpPr>
          <p:cNvPr id="1056779" name="WordArt 11"/>
          <p:cNvSpPr>
            <a:spLocks noChangeArrowheads="1" noChangeShapeType="1" noTextEdit="1"/>
          </p:cNvSpPr>
          <p:nvPr/>
        </p:nvSpPr>
        <p:spPr bwMode="auto">
          <a:xfrm>
            <a:off x="4191000" y="3352800"/>
            <a:ext cx="714375" cy="6477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I Q</a:t>
            </a:r>
          </a:p>
        </p:txBody>
      </p:sp>
      <p:sp>
        <p:nvSpPr>
          <p:cNvPr id="1056780" name="WordArt 12"/>
          <p:cNvSpPr>
            <a:spLocks noChangeArrowheads="1" noChangeShapeType="1" noTextEdit="1"/>
          </p:cNvSpPr>
          <p:nvPr/>
        </p:nvSpPr>
        <p:spPr bwMode="auto">
          <a:xfrm>
            <a:off x="4267200" y="1752600"/>
            <a:ext cx="666750" cy="6477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EQ</a:t>
            </a:r>
          </a:p>
        </p:txBody>
      </p:sp>
      <p:sp>
        <p:nvSpPr>
          <p:cNvPr id="1056781" name="WordArt 13"/>
          <p:cNvSpPr>
            <a:spLocks noChangeArrowheads="1" noChangeShapeType="1" noTextEdit="1"/>
          </p:cNvSpPr>
          <p:nvPr/>
        </p:nvSpPr>
        <p:spPr bwMode="auto">
          <a:xfrm>
            <a:off x="4343400" y="152400"/>
            <a:ext cx="666750" cy="6477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SQ</a:t>
            </a:r>
          </a:p>
        </p:txBody>
      </p:sp>
      <p:sp>
        <p:nvSpPr>
          <p:cNvPr id="1056782" name="Text Box 14"/>
          <p:cNvSpPr txBox="1">
            <a:spLocks noChangeArrowheads="1"/>
          </p:cNvSpPr>
          <p:nvPr/>
        </p:nvSpPr>
        <p:spPr bwMode="auto">
          <a:xfrm>
            <a:off x="2727325" y="6019800"/>
            <a:ext cx="3978275" cy="457200"/>
          </a:xfrm>
          <a:prstGeom prst="rect">
            <a:avLst/>
          </a:prstGeom>
          <a:noFill/>
          <a:ln w="9525">
            <a:noFill/>
            <a:miter lim="800000"/>
            <a:headEnd/>
            <a:tailEnd/>
          </a:ln>
          <a:effectLst/>
        </p:spPr>
        <p:txBody>
          <a:bodyPr>
            <a:spAutoFit/>
          </a:bodyPr>
          <a:lstStyle/>
          <a:p>
            <a:r>
              <a:rPr lang="en-US" sz="2400">
                <a:solidFill>
                  <a:srgbClr val="66FF33"/>
                </a:solidFill>
                <a:latin typeface="Times New Roman" pitchFamily="18" charset="0"/>
              </a:rPr>
              <a:t>      </a:t>
            </a:r>
            <a:r>
              <a:rPr lang="en-US" sz="2400" b="1">
                <a:latin typeface="Times New Roman" pitchFamily="18" charset="0"/>
              </a:rPr>
              <a:t>KEHENDAK ALLAH</a:t>
            </a:r>
          </a:p>
        </p:txBody>
      </p:sp>
      <p:sp>
        <p:nvSpPr>
          <p:cNvPr id="1056783" name="Rectangle 15"/>
          <p:cNvSpPr>
            <a:spLocks noChangeArrowheads="1"/>
          </p:cNvSpPr>
          <p:nvPr/>
        </p:nvSpPr>
        <p:spPr bwMode="auto">
          <a:xfrm>
            <a:off x="3048000" y="4495800"/>
            <a:ext cx="3162300" cy="457200"/>
          </a:xfrm>
          <a:prstGeom prst="rect">
            <a:avLst/>
          </a:prstGeom>
          <a:noFill/>
          <a:ln w="9525">
            <a:noFill/>
            <a:miter lim="800000"/>
            <a:headEnd/>
            <a:tailEnd/>
          </a:ln>
          <a:effectLst/>
        </p:spPr>
        <p:txBody>
          <a:bodyPr>
            <a:spAutoFit/>
          </a:bodyPr>
          <a:lstStyle/>
          <a:p>
            <a:r>
              <a:rPr lang="en-US" sz="2400" b="1">
                <a:solidFill>
                  <a:schemeClr val="bg1"/>
                </a:solidFill>
                <a:latin typeface="Times New Roman" pitchFamily="18" charset="0"/>
              </a:rPr>
              <a:t>        </a:t>
            </a:r>
            <a:r>
              <a:rPr lang="en-US" sz="2400" b="1">
                <a:latin typeface="Times New Roman" pitchFamily="18" charset="0"/>
              </a:rPr>
              <a:t>BAIK/ JIWA</a:t>
            </a:r>
          </a:p>
        </p:txBody>
      </p:sp>
      <p:sp>
        <p:nvSpPr>
          <p:cNvPr id="1056784" name="Rectangle 16"/>
          <p:cNvSpPr>
            <a:spLocks noChangeArrowheads="1"/>
          </p:cNvSpPr>
          <p:nvPr/>
        </p:nvSpPr>
        <p:spPr bwMode="auto">
          <a:xfrm>
            <a:off x="2895600" y="2895600"/>
            <a:ext cx="3919538" cy="457200"/>
          </a:xfrm>
          <a:prstGeom prst="rect">
            <a:avLst/>
          </a:prstGeom>
          <a:noFill/>
          <a:ln w="9525">
            <a:noFill/>
            <a:miter lim="800000"/>
            <a:headEnd/>
            <a:tailEnd/>
          </a:ln>
          <a:effectLst/>
        </p:spPr>
        <p:txBody>
          <a:bodyPr>
            <a:spAutoFit/>
          </a:bodyPr>
          <a:lstStyle/>
          <a:p>
            <a:r>
              <a:rPr lang="en-US" sz="2400" b="1">
                <a:solidFill>
                  <a:schemeClr val="bg1"/>
                </a:solidFill>
                <a:latin typeface="Times New Roman" pitchFamily="18" charset="0"/>
              </a:rPr>
              <a:t>  </a:t>
            </a:r>
            <a:r>
              <a:rPr lang="en-US" sz="2400" b="1">
                <a:latin typeface="Times New Roman" pitchFamily="18" charset="0"/>
              </a:rPr>
              <a:t>BERKENAN/ TUBUH</a:t>
            </a:r>
          </a:p>
        </p:txBody>
      </p:sp>
      <p:sp>
        <p:nvSpPr>
          <p:cNvPr id="1056785" name="Rectangle 17"/>
          <p:cNvSpPr>
            <a:spLocks noChangeArrowheads="1"/>
          </p:cNvSpPr>
          <p:nvPr/>
        </p:nvSpPr>
        <p:spPr bwMode="auto">
          <a:xfrm>
            <a:off x="2438400" y="1219200"/>
            <a:ext cx="3581400" cy="457200"/>
          </a:xfrm>
          <a:prstGeom prst="rect">
            <a:avLst/>
          </a:prstGeom>
          <a:noFill/>
          <a:ln w="9525">
            <a:noFill/>
            <a:miter lim="800000"/>
            <a:headEnd/>
            <a:tailEnd/>
          </a:ln>
          <a:effectLst/>
        </p:spPr>
        <p:txBody>
          <a:bodyPr>
            <a:spAutoFit/>
          </a:bodyPr>
          <a:lstStyle/>
          <a:p>
            <a:r>
              <a:rPr lang="en-US" sz="2400" b="1">
                <a:solidFill>
                  <a:schemeClr val="bg1"/>
                </a:solidFill>
                <a:latin typeface="Times New Roman" pitchFamily="18" charset="0"/>
              </a:rPr>
              <a:t>        </a:t>
            </a:r>
            <a:r>
              <a:rPr lang="en-US" sz="2400" b="1">
                <a:latin typeface="Times New Roman" pitchFamily="18" charset="0"/>
              </a:rPr>
              <a:t>SEMPURNA/ ROH</a:t>
            </a:r>
          </a:p>
        </p:txBody>
      </p:sp>
      <p:sp>
        <p:nvSpPr>
          <p:cNvPr id="1056786" name="AutoShape 18"/>
          <p:cNvSpPr>
            <a:spLocks noChangeArrowheads="1"/>
          </p:cNvSpPr>
          <p:nvPr/>
        </p:nvSpPr>
        <p:spPr bwMode="auto">
          <a:xfrm>
            <a:off x="0" y="381000"/>
            <a:ext cx="3124200" cy="2362200"/>
          </a:xfrm>
          <a:prstGeom prst="star32">
            <a:avLst>
              <a:gd name="adj" fmla="val 37500"/>
            </a:avLst>
          </a:prstGeom>
          <a:solidFill>
            <a:schemeClr val="accent1"/>
          </a:solidFill>
          <a:ln w="9525">
            <a:solidFill>
              <a:schemeClr val="tx1"/>
            </a:solidFill>
            <a:miter lim="800000"/>
            <a:headEnd/>
            <a:tailEnd/>
          </a:ln>
          <a:effectLst/>
        </p:spPr>
        <p:txBody>
          <a:bodyPr wrap="none" anchor="ctr"/>
          <a:lstStyle/>
          <a:p>
            <a:endParaRPr lang="id-ID"/>
          </a:p>
        </p:txBody>
      </p:sp>
      <p:sp>
        <p:nvSpPr>
          <p:cNvPr id="1056787" name="WordArt 19"/>
          <p:cNvSpPr>
            <a:spLocks noChangeArrowheads="1" noChangeShapeType="1" noTextEdit="1"/>
          </p:cNvSpPr>
          <p:nvPr/>
        </p:nvSpPr>
        <p:spPr bwMode="auto">
          <a:xfrm>
            <a:off x="533400" y="1295400"/>
            <a:ext cx="2095500" cy="523875"/>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I TES 5: 23</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57794" name="Picture 2"/>
          <p:cNvPicPr>
            <a:picLocks noChangeAspect="1" noChangeArrowheads="1"/>
          </p:cNvPicPr>
          <p:nvPr>
            <p:ph idx="1"/>
          </p:nvPr>
        </p:nvPicPr>
        <p:blipFill>
          <a:blip r:embed="rId2"/>
          <a:srcRect/>
          <a:stretch>
            <a:fillRect/>
          </a:stretch>
        </p:blipFill>
        <p:spPr>
          <a:xfrm>
            <a:off x="381000" y="228600"/>
            <a:ext cx="2133600" cy="6248400"/>
          </a:xfrm>
          <a:noFill/>
          <a:ln/>
        </p:spPr>
      </p:pic>
      <p:grpSp>
        <p:nvGrpSpPr>
          <p:cNvPr id="2" name="Group 3"/>
          <p:cNvGrpSpPr>
            <a:grpSpLocks/>
          </p:cNvGrpSpPr>
          <p:nvPr/>
        </p:nvGrpSpPr>
        <p:grpSpPr bwMode="auto">
          <a:xfrm>
            <a:off x="3429000" y="152400"/>
            <a:ext cx="5181600" cy="6324600"/>
            <a:chOff x="1008" y="1059"/>
            <a:chExt cx="3768" cy="2733"/>
          </a:xfrm>
        </p:grpSpPr>
        <p:sp>
          <p:nvSpPr>
            <p:cNvPr id="1057796" name="AutoShape 4"/>
            <p:cNvSpPr>
              <a:spLocks noChangeAspect="1" noChangeArrowheads="1"/>
            </p:cNvSpPr>
            <p:nvPr/>
          </p:nvSpPr>
          <p:spPr bwMode="auto">
            <a:xfrm>
              <a:off x="1915" y="1617"/>
              <a:ext cx="1942" cy="1675"/>
            </a:xfrm>
            <a:prstGeom prst="triangle">
              <a:avLst>
                <a:gd name="adj" fmla="val 50000"/>
              </a:avLst>
            </a:prstGeom>
            <a:solidFill>
              <a:srgbClr val="CCCCFF"/>
            </a:solidFill>
            <a:ln w="9525">
              <a:solidFill>
                <a:srgbClr val="000000"/>
              </a:solidFill>
              <a:miter lim="800000"/>
              <a:headEnd/>
              <a:tailEnd/>
            </a:ln>
          </p:spPr>
          <p:txBody>
            <a:bodyPr/>
            <a:lstStyle/>
            <a:p>
              <a:endParaRPr lang="id-ID" sz="2000">
                <a:latin typeface="Times New Roman" pitchFamily="18" charset="0"/>
              </a:endParaRPr>
            </a:p>
          </p:txBody>
        </p:sp>
        <p:sp>
          <p:nvSpPr>
            <p:cNvPr id="1057797" name="Oval 5"/>
            <p:cNvSpPr>
              <a:spLocks noChangeArrowheads="1"/>
            </p:cNvSpPr>
            <p:nvPr/>
          </p:nvSpPr>
          <p:spPr bwMode="auto">
            <a:xfrm>
              <a:off x="1008" y="3234"/>
              <a:ext cx="1116" cy="558"/>
            </a:xfrm>
            <a:prstGeom prst="ellipse">
              <a:avLst/>
            </a:prstGeom>
            <a:solidFill>
              <a:srgbClr val="FFFFCC"/>
            </a:solidFill>
            <a:ln w="9525">
              <a:solidFill>
                <a:srgbClr val="000000"/>
              </a:solidFill>
              <a:round/>
              <a:headEnd/>
              <a:tailEnd/>
            </a:ln>
          </p:spPr>
          <p:txBody>
            <a:bodyPr/>
            <a:lstStyle/>
            <a:p>
              <a:r>
                <a:rPr lang="en-US" sz="2800" b="1">
                  <a:latin typeface="Times New Roman" pitchFamily="18" charset="0"/>
                </a:rPr>
                <a:t>JIWA</a:t>
              </a:r>
            </a:p>
          </p:txBody>
        </p:sp>
        <p:sp>
          <p:nvSpPr>
            <p:cNvPr id="1057798" name="Oval 6"/>
            <p:cNvSpPr>
              <a:spLocks noChangeArrowheads="1"/>
            </p:cNvSpPr>
            <p:nvPr/>
          </p:nvSpPr>
          <p:spPr bwMode="auto">
            <a:xfrm>
              <a:off x="2334" y="1059"/>
              <a:ext cx="1116" cy="558"/>
            </a:xfrm>
            <a:prstGeom prst="ellipse">
              <a:avLst/>
            </a:prstGeom>
            <a:solidFill>
              <a:srgbClr val="FFBE7D"/>
            </a:solidFill>
            <a:ln w="9525">
              <a:solidFill>
                <a:srgbClr val="000000"/>
              </a:solidFill>
              <a:round/>
              <a:headEnd/>
              <a:tailEnd/>
            </a:ln>
          </p:spPr>
          <p:txBody>
            <a:bodyPr/>
            <a:lstStyle/>
            <a:p>
              <a:r>
                <a:rPr lang="en-US" sz="3200" b="1">
                  <a:latin typeface="Times New Roman" pitchFamily="18" charset="0"/>
                </a:rPr>
                <a:t>ROH</a:t>
              </a:r>
            </a:p>
          </p:txBody>
        </p:sp>
        <p:sp>
          <p:nvSpPr>
            <p:cNvPr id="1057799" name="Oval 7"/>
            <p:cNvSpPr>
              <a:spLocks noChangeArrowheads="1"/>
            </p:cNvSpPr>
            <p:nvPr/>
          </p:nvSpPr>
          <p:spPr bwMode="auto">
            <a:xfrm>
              <a:off x="3660" y="3234"/>
              <a:ext cx="1116" cy="558"/>
            </a:xfrm>
            <a:prstGeom prst="ellipse">
              <a:avLst/>
            </a:prstGeom>
            <a:solidFill>
              <a:srgbClr val="D8EBB3"/>
            </a:solidFill>
            <a:ln w="9525">
              <a:solidFill>
                <a:srgbClr val="000000"/>
              </a:solidFill>
              <a:round/>
              <a:headEnd/>
              <a:tailEnd/>
            </a:ln>
          </p:spPr>
          <p:txBody>
            <a:bodyPr/>
            <a:lstStyle/>
            <a:p>
              <a:r>
                <a:rPr lang="en-US" sz="2000" b="1">
                  <a:latin typeface="Times New Roman" pitchFamily="18" charset="0"/>
                </a:rPr>
                <a:t>TUBUH</a:t>
              </a:r>
            </a:p>
          </p:txBody>
        </p:sp>
      </p:grpSp>
      <p:sp>
        <p:nvSpPr>
          <p:cNvPr id="1057800" name="WordArt 8"/>
          <p:cNvSpPr>
            <a:spLocks noChangeArrowheads="1" noChangeShapeType="1" noTextEdit="1"/>
          </p:cNvSpPr>
          <p:nvPr/>
        </p:nvSpPr>
        <p:spPr bwMode="auto">
          <a:xfrm>
            <a:off x="4267200" y="2743200"/>
            <a:ext cx="3409950" cy="1571625"/>
          </a:xfrm>
          <a:prstGeom prst="rect">
            <a:avLst/>
          </a:prstGeom>
        </p:spPr>
        <p:txBody>
          <a:bodyPr wrap="none" fromWordArt="1">
            <a:prstTxWarp prst="textPlain">
              <a:avLst>
                <a:gd name="adj" fmla="val 50000"/>
              </a:avLst>
            </a:prstTxWarp>
          </a:bodyPr>
          <a:lstStyle/>
          <a:p>
            <a:pPr algn="ctr"/>
            <a:r>
              <a:rPr lang="fi-FI"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3 DIMENSI </a:t>
            </a:r>
          </a:p>
          <a:p>
            <a:pPr algn="ctr"/>
            <a:r>
              <a:rPr lang="fi-FI"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KECERDASAN</a:t>
            </a:r>
          </a:p>
          <a:p>
            <a:pPr algn="ctr"/>
            <a:r>
              <a:rPr lang="fi-FI"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VERSI ALKITAB</a:t>
            </a:r>
            <a:endPar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endParaRPr>
          </a:p>
        </p:txBody>
      </p:sp>
      <p:sp>
        <p:nvSpPr>
          <p:cNvPr id="1057801" name="Oval 9"/>
          <p:cNvSpPr>
            <a:spLocks noChangeArrowheads="1"/>
          </p:cNvSpPr>
          <p:nvPr/>
        </p:nvSpPr>
        <p:spPr bwMode="auto">
          <a:xfrm>
            <a:off x="762000" y="4876800"/>
            <a:ext cx="1219200" cy="990600"/>
          </a:xfrm>
          <a:prstGeom prst="ellipse">
            <a:avLst/>
          </a:prstGeom>
          <a:solidFill>
            <a:schemeClr val="accent1"/>
          </a:solidFill>
          <a:ln w="9525">
            <a:solidFill>
              <a:schemeClr val="tx1"/>
            </a:solidFill>
            <a:round/>
            <a:headEnd/>
            <a:tailEnd/>
          </a:ln>
          <a:effectLst/>
        </p:spPr>
        <p:txBody>
          <a:bodyPr wrap="none" anchor="ctr"/>
          <a:lstStyle/>
          <a:p>
            <a:pPr algn="ctr"/>
            <a:r>
              <a:rPr lang="en-US" sz="2400">
                <a:solidFill>
                  <a:schemeClr val="bg2"/>
                </a:solidFill>
                <a:latin typeface="Times New Roman" pitchFamily="18" charset="0"/>
              </a:rPr>
              <a:t>TUBUH</a:t>
            </a:r>
          </a:p>
        </p:txBody>
      </p:sp>
      <p:sp>
        <p:nvSpPr>
          <p:cNvPr id="1057802" name="AutoShape 10"/>
          <p:cNvSpPr>
            <a:spLocks noChangeArrowheads="1"/>
          </p:cNvSpPr>
          <p:nvPr/>
        </p:nvSpPr>
        <p:spPr bwMode="auto">
          <a:xfrm>
            <a:off x="1752600" y="0"/>
            <a:ext cx="1371600" cy="838200"/>
          </a:xfrm>
          <a:prstGeom prst="flowChartExtract">
            <a:avLst/>
          </a:prstGeom>
          <a:solidFill>
            <a:schemeClr val="accent1"/>
          </a:solidFill>
          <a:ln w="9525">
            <a:solidFill>
              <a:schemeClr val="tx1"/>
            </a:solidFill>
            <a:miter lim="800000"/>
            <a:headEnd/>
            <a:tailEnd/>
          </a:ln>
          <a:effectLst/>
        </p:spPr>
        <p:txBody>
          <a:bodyPr wrap="none" anchor="ctr"/>
          <a:lstStyle/>
          <a:p>
            <a:pPr algn="ctr"/>
            <a:r>
              <a:rPr lang="en-US" sz="2400">
                <a:solidFill>
                  <a:schemeClr val="bg2"/>
                </a:solidFill>
                <a:latin typeface="Times New Roman" pitchFamily="18" charset="0"/>
              </a:rPr>
              <a:t>JIWA</a:t>
            </a:r>
          </a:p>
        </p:txBody>
      </p:sp>
      <p:sp>
        <p:nvSpPr>
          <p:cNvPr id="1057803" name="AutoShape 11"/>
          <p:cNvSpPr>
            <a:spLocks noChangeArrowheads="1"/>
          </p:cNvSpPr>
          <p:nvPr/>
        </p:nvSpPr>
        <p:spPr bwMode="auto">
          <a:xfrm>
            <a:off x="1143000" y="1447800"/>
            <a:ext cx="1447800" cy="914400"/>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chemeClr val="accent1"/>
          </a:solidFill>
          <a:ln w="9525">
            <a:solidFill>
              <a:schemeClr val="tx1"/>
            </a:solidFill>
            <a:miter lim="800000"/>
            <a:headEnd/>
            <a:tailEnd/>
          </a:ln>
          <a:effectLst/>
        </p:spPr>
        <p:txBody>
          <a:bodyPr wrap="none" anchor="ctr"/>
          <a:lstStyle/>
          <a:p>
            <a:pPr algn="ctr"/>
            <a:r>
              <a:rPr lang="en-US" sz="2400">
                <a:solidFill>
                  <a:schemeClr val="bg2"/>
                </a:solidFill>
                <a:latin typeface="Times New Roman" pitchFamily="18" charset="0"/>
              </a:rPr>
              <a:t>ROH</a:t>
            </a:r>
          </a:p>
        </p:txBody>
      </p:sp>
      <p:sp>
        <p:nvSpPr>
          <p:cNvPr id="1057804" name="AutoShape 12"/>
          <p:cNvSpPr>
            <a:spLocks noChangeArrowheads="1"/>
          </p:cNvSpPr>
          <p:nvPr/>
        </p:nvSpPr>
        <p:spPr bwMode="auto">
          <a:xfrm>
            <a:off x="1981200" y="4876800"/>
            <a:ext cx="838200" cy="457200"/>
          </a:xfrm>
          <a:prstGeom prst="rightArrow">
            <a:avLst>
              <a:gd name="adj1" fmla="val 50000"/>
              <a:gd name="adj2" fmla="val 45833"/>
            </a:avLst>
          </a:prstGeom>
          <a:solidFill>
            <a:schemeClr val="accent1"/>
          </a:solidFill>
          <a:ln w="9525">
            <a:solidFill>
              <a:schemeClr val="tx1"/>
            </a:solidFill>
            <a:miter lim="800000"/>
            <a:headEnd/>
            <a:tailEnd/>
          </a:ln>
          <a:effectLst/>
        </p:spPr>
        <p:txBody>
          <a:bodyPr wrap="none" anchor="ctr"/>
          <a:lstStyle/>
          <a:p>
            <a:endParaRPr lang="id-ID"/>
          </a:p>
        </p:txBody>
      </p:sp>
      <p:sp>
        <p:nvSpPr>
          <p:cNvPr id="1057805" name="WordArt 13"/>
          <p:cNvSpPr>
            <a:spLocks noChangeArrowheads="1" noChangeShapeType="1" noTextEdit="1"/>
          </p:cNvSpPr>
          <p:nvPr/>
        </p:nvSpPr>
        <p:spPr bwMode="auto">
          <a:xfrm>
            <a:off x="2819400" y="4800600"/>
            <a:ext cx="790575" cy="515938"/>
          </a:xfrm>
          <a:prstGeom prst="rect">
            <a:avLst/>
          </a:prstGeom>
        </p:spPr>
        <p:txBody>
          <a:bodyPr wrap="none" fromWordArt="1">
            <a:prstTxWarp prst="textPlain">
              <a:avLst>
                <a:gd name="adj" fmla="val 50000"/>
              </a:avLst>
            </a:prstTxWarp>
          </a:bodyPr>
          <a:lstStyle/>
          <a:p>
            <a:pPr algn="ctr"/>
            <a:r>
              <a:rPr lang="id-ID" sz="40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E Q</a:t>
            </a:r>
          </a:p>
        </p:txBody>
      </p:sp>
      <p:sp>
        <p:nvSpPr>
          <p:cNvPr id="1057806" name="AutoShape 14"/>
          <p:cNvSpPr>
            <a:spLocks noChangeArrowheads="1"/>
          </p:cNvSpPr>
          <p:nvPr/>
        </p:nvSpPr>
        <p:spPr bwMode="auto">
          <a:xfrm>
            <a:off x="3200400" y="533400"/>
            <a:ext cx="838200" cy="457200"/>
          </a:xfrm>
          <a:prstGeom prst="rightArrow">
            <a:avLst>
              <a:gd name="adj1" fmla="val 50000"/>
              <a:gd name="adj2" fmla="val 45833"/>
            </a:avLst>
          </a:prstGeom>
          <a:solidFill>
            <a:schemeClr val="accent1"/>
          </a:solidFill>
          <a:ln w="9525">
            <a:solidFill>
              <a:schemeClr val="tx1"/>
            </a:solidFill>
            <a:miter lim="800000"/>
            <a:headEnd/>
            <a:tailEnd/>
          </a:ln>
          <a:effectLst/>
        </p:spPr>
        <p:txBody>
          <a:bodyPr wrap="none" anchor="ctr"/>
          <a:lstStyle/>
          <a:p>
            <a:endParaRPr lang="id-ID"/>
          </a:p>
        </p:txBody>
      </p:sp>
      <p:sp>
        <p:nvSpPr>
          <p:cNvPr id="1057807" name="AutoShape 15"/>
          <p:cNvSpPr>
            <a:spLocks noChangeArrowheads="1"/>
          </p:cNvSpPr>
          <p:nvPr/>
        </p:nvSpPr>
        <p:spPr bwMode="auto">
          <a:xfrm>
            <a:off x="2362200" y="1905000"/>
            <a:ext cx="838200" cy="457200"/>
          </a:xfrm>
          <a:prstGeom prst="rightArrow">
            <a:avLst>
              <a:gd name="adj1" fmla="val 50000"/>
              <a:gd name="adj2" fmla="val 45833"/>
            </a:avLst>
          </a:prstGeom>
          <a:solidFill>
            <a:schemeClr val="accent1"/>
          </a:solidFill>
          <a:ln w="9525">
            <a:solidFill>
              <a:schemeClr val="tx1"/>
            </a:solidFill>
            <a:miter lim="800000"/>
            <a:headEnd/>
            <a:tailEnd/>
          </a:ln>
          <a:effectLst/>
        </p:spPr>
        <p:txBody>
          <a:bodyPr wrap="none" anchor="ctr"/>
          <a:lstStyle/>
          <a:p>
            <a:endParaRPr lang="id-ID"/>
          </a:p>
        </p:txBody>
      </p:sp>
      <p:sp>
        <p:nvSpPr>
          <p:cNvPr id="1057808" name="WordArt 16"/>
          <p:cNvSpPr>
            <a:spLocks noChangeArrowheads="1" noChangeShapeType="1" noTextEdit="1"/>
          </p:cNvSpPr>
          <p:nvPr/>
        </p:nvSpPr>
        <p:spPr bwMode="auto">
          <a:xfrm>
            <a:off x="3352800" y="1828800"/>
            <a:ext cx="790575" cy="515938"/>
          </a:xfrm>
          <a:prstGeom prst="rect">
            <a:avLst/>
          </a:prstGeom>
        </p:spPr>
        <p:txBody>
          <a:bodyPr wrap="none" fromWordArt="1">
            <a:prstTxWarp prst="textPlain">
              <a:avLst>
                <a:gd name="adj" fmla="val 50000"/>
              </a:avLst>
            </a:prstTxWarp>
          </a:bodyPr>
          <a:lstStyle/>
          <a:p>
            <a:pPr algn="ctr"/>
            <a:r>
              <a:rPr lang="id-ID" sz="40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S Q </a:t>
            </a:r>
          </a:p>
        </p:txBody>
      </p:sp>
      <p:sp>
        <p:nvSpPr>
          <p:cNvPr id="1057809" name="WordArt 17"/>
          <p:cNvSpPr>
            <a:spLocks noChangeArrowheads="1" noChangeShapeType="1" noTextEdit="1"/>
          </p:cNvSpPr>
          <p:nvPr/>
        </p:nvSpPr>
        <p:spPr bwMode="auto">
          <a:xfrm>
            <a:off x="4114800" y="609600"/>
            <a:ext cx="790575" cy="515938"/>
          </a:xfrm>
          <a:prstGeom prst="rect">
            <a:avLst/>
          </a:prstGeom>
        </p:spPr>
        <p:txBody>
          <a:bodyPr wrap="none" fromWordArt="1">
            <a:prstTxWarp prst="textPlain">
              <a:avLst>
                <a:gd name="adj" fmla="val 50000"/>
              </a:avLst>
            </a:prstTxWarp>
          </a:bodyPr>
          <a:lstStyle/>
          <a:p>
            <a:pPr algn="ctr"/>
            <a:r>
              <a:rPr lang="id-ID" sz="40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I Q</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Rectangle 2"/>
          <p:cNvSpPr>
            <a:spLocks noGrp="1" noChangeArrowheads="1"/>
          </p:cNvSpPr>
          <p:nvPr>
            <p:ph type="title"/>
          </p:nvPr>
        </p:nvSpPr>
        <p:spPr>
          <a:xfrm>
            <a:off x="457200" y="274638"/>
            <a:ext cx="8229600" cy="1401762"/>
          </a:xfrm>
        </p:spPr>
        <p:txBody>
          <a:bodyPr>
            <a:normAutofit fontScale="90000"/>
          </a:bodyPr>
          <a:lstStyle/>
          <a:p>
            <a:r>
              <a:rPr lang="en-US" sz="4000"/>
              <a:t>SEJARAH PERKEMBANGAN</a:t>
            </a:r>
            <a:br>
              <a:rPr lang="en-US" sz="4000"/>
            </a:br>
            <a:r>
              <a:rPr lang="en-US" sz="4000"/>
              <a:t>PARADIGMA DUNIA TENTANG KEJENIUSAN</a:t>
            </a:r>
          </a:p>
        </p:txBody>
      </p:sp>
      <p:sp>
        <p:nvSpPr>
          <p:cNvPr id="935939" name="AutoShape 3"/>
          <p:cNvSpPr>
            <a:spLocks noChangeArrowheads="1"/>
          </p:cNvSpPr>
          <p:nvPr/>
        </p:nvSpPr>
        <p:spPr bwMode="auto">
          <a:xfrm>
            <a:off x="0" y="2209800"/>
            <a:ext cx="3276600" cy="2743200"/>
          </a:xfrm>
          <a:prstGeom prst="verticalScroll">
            <a:avLst>
              <a:gd name="adj" fmla="val 12500"/>
            </a:avLst>
          </a:prstGeom>
          <a:solidFill>
            <a:schemeClr val="accent1"/>
          </a:solidFill>
          <a:ln w="9525">
            <a:solidFill>
              <a:schemeClr val="tx1"/>
            </a:solidFill>
            <a:round/>
            <a:headEnd/>
            <a:tailEnd/>
          </a:ln>
          <a:effectLst/>
        </p:spPr>
        <p:txBody>
          <a:bodyPr vert="eaVert" wrap="none" anchor="ctr"/>
          <a:lstStyle/>
          <a:p>
            <a:endParaRPr lang="id-ID"/>
          </a:p>
        </p:txBody>
      </p:sp>
      <p:sp>
        <p:nvSpPr>
          <p:cNvPr id="935940" name="WordArt 4"/>
          <p:cNvSpPr>
            <a:spLocks noChangeArrowheads="1" noChangeShapeType="1" noTextEdit="1"/>
          </p:cNvSpPr>
          <p:nvPr/>
        </p:nvSpPr>
        <p:spPr bwMode="auto">
          <a:xfrm>
            <a:off x="1295400" y="2362200"/>
            <a:ext cx="847725" cy="676275"/>
          </a:xfrm>
          <a:prstGeom prst="rect">
            <a:avLst/>
          </a:prstGeom>
        </p:spPr>
        <p:txBody>
          <a:bodyPr wrap="none" fromWordArt="1">
            <a:prstTxWarp prst="textPlain">
              <a:avLst>
                <a:gd name="adj" fmla="val 50000"/>
              </a:avLst>
            </a:prstTxWarp>
          </a:bodyPr>
          <a:lstStyle/>
          <a:p>
            <a:pPr algn="ctr"/>
            <a:r>
              <a:rPr lang="id-ID" sz="4400" kern="10">
                <a:ln w="19050">
                  <a:solidFill>
                    <a:srgbClr val="99CCFF"/>
                  </a:solidFill>
                  <a:round/>
                  <a:headEnd/>
                  <a:tailEnd/>
                </a:ln>
                <a:solidFill>
                  <a:srgbClr val="0066CC"/>
                </a:solidFill>
                <a:effectLst>
                  <a:outerShdw dist="35921" dir="2700000" algn="ctr" rotWithShape="0">
                    <a:srgbClr val="990000"/>
                  </a:outerShdw>
                </a:effectLst>
                <a:latin typeface="Impact"/>
              </a:rPr>
              <a:t> I  Q </a:t>
            </a:r>
          </a:p>
        </p:txBody>
      </p:sp>
      <p:sp>
        <p:nvSpPr>
          <p:cNvPr id="935941" name="AutoShape 5"/>
          <p:cNvSpPr>
            <a:spLocks noChangeArrowheads="1"/>
          </p:cNvSpPr>
          <p:nvPr/>
        </p:nvSpPr>
        <p:spPr bwMode="auto">
          <a:xfrm>
            <a:off x="3352800" y="1981200"/>
            <a:ext cx="2819400" cy="2971800"/>
          </a:xfrm>
          <a:prstGeom prst="verticalScroll">
            <a:avLst>
              <a:gd name="adj" fmla="val 12500"/>
            </a:avLst>
          </a:prstGeom>
          <a:solidFill>
            <a:schemeClr val="accent1"/>
          </a:solidFill>
          <a:ln w="9525">
            <a:solidFill>
              <a:schemeClr val="tx1"/>
            </a:solidFill>
            <a:round/>
            <a:headEnd/>
            <a:tailEnd/>
          </a:ln>
          <a:effectLst/>
        </p:spPr>
        <p:txBody>
          <a:bodyPr vert="eaVert" wrap="none" anchor="ctr"/>
          <a:lstStyle/>
          <a:p>
            <a:endParaRPr lang="id-ID"/>
          </a:p>
        </p:txBody>
      </p:sp>
      <p:sp>
        <p:nvSpPr>
          <p:cNvPr id="935942" name="AutoShape 6"/>
          <p:cNvSpPr>
            <a:spLocks noChangeArrowheads="1"/>
          </p:cNvSpPr>
          <p:nvPr/>
        </p:nvSpPr>
        <p:spPr bwMode="auto">
          <a:xfrm>
            <a:off x="6324600" y="1295400"/>
            <a:ext cx="2362200" cy="3810000"/>
          </a:xfrm>
          <a:prstGeom prst="verticalScroll">
            <a:avLst>
              <a:gd name="adj" fmla="val 12500"/>
            </a:avLst>
          </a:prstGeom>
          <a:solidFill>
            <a:schemeClr val="accent1"/>
          </a:solidFill>
          <a:ln w="9525">
            <a:solidFill>
              <a:schemeClr val="tx1"/>
            </a:solidFill>
            <a:round/>
            <a:headEnd/>
            <a:tailEnd/>
          </a:ln>
          <a:effectLst/>
        </p:spPr>
        <p:txBody>
          <a:bodyPr vert="eaVert" wrap="none" anchor="ctr"/>
          <a:lstStyle/>
          <a:p>
            <a:endParaRPr lang="id-ID"/>
          </a:p>
        </p:txBody>
      </p:sp>
      <p:sp>
        <p:nvSpPr>
          <p:cNvPr id="935943" name="WordArt 7"/>
          <p:cNvSpPr>
            <a:spLocks noChangeArrowheads="1" noChangeShapeType="1" noTextEdit="1"/>
          </p:cNvSpPr>
          <p:nvPr/>
        </p:nvSpPr>
        <p:spPr bwMode="auto">
          <a:xfrm>
            <a:off x="533400" y="3429000"/>
            <a:ext cx="2371725" cy="1200150"/>
          </a:xfrm>
          <a:prstGeom prst="rect">
            <a:avLst/>
          </a:prstGeom>
        </p:spPr>
        <p:txBody>
          <a:bodyPr wrap="none" fromWordArt="1">
            <a:prstTxWarp prst="textPlain">
              <a:avLst>
                <a:gd name="adj" fmla="val 50000"/>
              </a:avLst>
            </a:prstTxWarp>
          </a:bodyPr>
          <a:lstStyle/>
          <a:p>
            <a:pPr algn="ctr"/>
            <a:r>
              <a:rPr lang="fi-FI" sz="28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OTAK KANAN </a:t>
            </a:r>
          </a:p>
          <a:p>
            <a:pPr algn="ctr"/>
            <a:r>
              <a:rPr lang="fi-FI" sz="28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OTAK KIRI</a:t>
            </a:r>
          </a:p>
          <a:p>
            <a:pPr algn="ctr"/>
            <a:r>
              <a:rPr lang="fi-FI" sz="28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MULTIPLE I</a:t>
            </a:r>
            <a:endParaRPr lang="id-ID" sz="28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endParaRPr>
          </a:p>
        </p:txBody>
      </p:sp>
      <p:sp>
        <p:nvSpPr>
          <p:cNvPr id="935944" name="WordArt 8"/>
          <p:cNvSpPr>
            <a:spLocks noChangeArrowheads="1" noChangeShapeType="1" noTextEdit="1"/>
          </p:cNvSpPr>
          <p:nvPr/>
        </p:nvSpPr>
        <p:spPr bwMode="auto">
          <a:xfrm>
            <a:off x="4419600" y="2057400"/>
            <a:ext cx="571500" cy="619125"/>
          </a:xfrm>
          <a:prstGeom prst="rect">
            <a:avLst/>
          </a:prstGeom>
        </p:spPr>
        <p:txBody>
          <a:bodyPr wrap="none" fromWordArt="1">
            <a:prstTxWarp prst="textPlain">
              <a:avLst>
                <a:gd name="adj" fmla="val 50000"/>
              </a:avLst>
            </a:prstTxWarp>
          </a:bodyPr>
          <a:lstStyle/>
          <a:p>
            <a:pPr algn="ctr"/>
            <a:r>
              <a:rPr lang="id-ID" sz="4000" kern="10">
                <a:ln w="19050">
                  <a:solidFill>
                    <a:srgbClr val="99CCFF"/>
                  </a:solidFill>
                  <a:round/>
                  <a:headEnd/>
                  <a:tailEnd/>
                </a:ln>
                <a:solidFill>
                  <a:srgbClr val="0066CC"/>
                </a:solidFill>
                <a:effectLst>
                  <a:outerShdw dist="35921" dir="2700000" algn="ctr" rotWithShape="0">
                    <a:srgbClr val="990000"/>
                  </a:outerShdw>
                </a:effectLst>
                <a:latin typeface="Impact"/>
              </a:rPr>
              <a:t>E Q</a:t>
            </a:r>
          </a:p>
        </p:txBody>
      </p:sp>
      <p:sp>
        <p:nvSpPr>
          <p:cNvPr id="935945" name="WordArt 9"/>
          <p:cNvSpPr>
            <a:spLocks noChangeArrowheads="1" noChangeShapeType="1" noTextEdit="1"/>
          </p:cNvSpPr>
          <p:nvPr/>
        </p:nvSpPr>
        <p:spPr bwMode="auto">
          <a:xfrm>
            <a:off x="3886200" y="2971800"/>
            <a:ext cx="1600200" cy="18288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DANIEL </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GOLEMAN</a:t>
            </a:r>
          </a:p>
        </p:txBody>
      </p:sp>
      <p:sp>
        <p:nvSpPr>
          <p:cNvPr id="935946" name="WordArt 10"/>
          <p:cNvSpPr>
            <a:spLocks noChangeArrowheads="1" noChangeShapeType="1" noTextEdit="1"/>
          </p:cNvSpPr>
          <p:nvPr/>
        </p:nvSpPr>
        <p:spPr bwMode="auto">
          <a:xfrm>
            <a:off x="7391400" y="1447800"/>
            <a:ext cx="561975" cy="571500"/>
          </a:xfrm>
          <a:prstGeom prst="rect">
            <a:avLst/>
          </a:prstGeom>
        </p:spPr>
        <p:txBody>
          <a:bodyPr wrap="none" fromWordArt="1">
            <a:prstTxWarp prst="textPlain">
              <a:avLst>
                <a:gd name="adj" fmla="val 50000"/>
              </a:avLst>
            </a:prstTxWarp>
          </a:bodyPr>
          <a:lstStyle/>
          <a:p>
            <a:pPr algn="ctr"/>
            <a:r>
              <a:rPr lang="id-ID" sz="3600" kern="10">
                <a:ln w="19050">
                  <a:solidFill>
                    <a:srgbClr val="99CCFF"/>
                  </a:solidFill>
                  <a:round/>
                  <a:headEnd/>
                  <a:tailEnd/>
                </a:ln>
                <a:solidFill>
                  <a:srgbClr val="0066CC"/>
                </a:solidFill>
                <a:effectLst>
                  <a:outerShdw dist="35921" dir="2700000" algn="ctr" rotWithShape="0">
                    <a:srgbClr val="990000"/>
                  </a:outerShdw>
                </a:effectLst>
                <a:latin typeface="Impact"/>
              </a:rPr>
              <a:t>S Q</a:t>
            </a:r>
          </a:p>
        </p:txBody>
      </p:sp>
      <p:sp>
        <p:nvSpPr>
          <p:cNvPr id="935947" name="Rectangle 11"/>
          <p:cNvSpPr>
            <a:spLocks noChangeArrowheads="1"/>
          </p:cNvSpPr>
          <p:nvPr/>
        </p:nvSpPr>
        <p:spPr bwMode="auto">
          <a:xfrm>
            <a:off x="228600" y="5181600"/>
            <a:ext cx="2667000" cy="13716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35948" name="WordArt 12"/>
          <p:cNvSpPr>
            <a:spLocks noChangeArrowheads="1" noChangeShapeType="1" noTextEdit="1"/>
          </p:cNvSpPr>
          <p:nvPr/>
        </p:nvSpPr>
        <p:spPr bwMode="auto">
          <a:xfrm>
            <a:off x="457200" y="5410200"/>
            <a:ext cx="2333625" cy="104775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OUTWARD</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LOOKING</a:t>
            </a:r>
          </a:p>
        </p:txBody>
      </p:sp>
      <p:sp>
        <p:nvSpPr>
          <p:cNvPr id="935949" name="Rectangle 13"/>
          <p:cNvSpPr>
            <a:spLocks noChangeArrowheads="1"/>
          </p:cNvSpPr>
          <p:nvPr/>
        </p:nvSpPr>
        <p:spPr bwMode="auto">
          <a:xfrm>
            <a:off x="3352800" y="5181600"/>
            <a:ext cx="2667000" cy="13716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35950" name="WordArt 14"/>
          <p:cNvSpPr>
            <a:spLocks noChangeArrowheads="1" noChangeShapeType="1" noTextEdit="1"/>
          </p:cNvSpPr>
          <p:nvPr/>
        </p:nvSpPr>
        <p:spPr bwMode="auto">
          <a:xfrm>
            <a:off x="3429000" y="5334000"/>
            <a:ext cx="2333625" cy="104775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INWARD </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LOOKING</a:t>
            </a:r>
          </a:p>
        </p:txBody>
      </p:sp>
      <p:sp>
        <p:nvSpPr>
          <p:cNvPr id="935951" name="Rectangle 15"/>
          <p:cNvSpPr>
            <a:spLocks noChangeArrowheads="1"/>
          </p:cNvSpPr>
          <p:nvPr/>
        </p:nvSpPr>
        <p:spPr bwMode="auto">
          <a:xfrm>
            <a:off x="6248400" y="5181600"/>
            <a:ext cx="2667000" cy="13716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35952" name="WordArt 16"/>
          <p:cNvSpPr>
            <a:spLocks noChangeArrowheads="1" noChangeShapeType="1" noTextEdit="1"/>
          </p:cNvSpPr>
          <p:nvPr/>
        </p:nvSpPr>
        <p:spPr bwMode="auto">
          <a:xfrm>
            <a:off x="6400800" y="5410200"/>
            <a:ext cx="2333625" cy="104775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LIVING </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LOOKING</a:t>
            </a:r>
          </a:p>
        </p:txBody>
      </p:sp>
      <p:sp>
        <p:nvSpPr>
          <p:cNvPr id="935953" name="WordArt 17"/>
          <p:cNvSpPr>
            <a:spLocks noChangeArrowheads="1" noChangeShapeType="1" noTextEdit="1"/>
          </p:cNvSpPr>
          <p:nvPr/>
        </p:nvSpPr>
        <p:spPr bwMode="auto">
          <a:xfrm>
            <a:off x="6705600" y="2209800"/>
            <a:ext cx="1600200" cy="26670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KARYA</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BRILLIANT</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WordArt 2"/>
          <p:cNvSpPr>
            <a:spLocks noChangeArrowheads="1" noChangeShapeType="1" noTextEdit="1"/>
          </p:cNvSpPr>
          <p:nvPr/>
        </p:nvSpPr>
        <p:spPr bwMode="auto">
          <a:xfrm>
            <a:off x="152400" y="0"/>
            <a:ext cx="8991600" cy="66294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RAHASIA S Q</a:t>
            </a:r>
          </a:p>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TOKOH-TOKOH</a:t>
            </a:r>
          </a:p>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TONGGAK SEJARAH</a:t>
            </a:r>
          </a:p>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KEBANGKITAN EROPA</a:t>
            </a:r>
          </a:p>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KARYA BRILLIANT</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WordArt 2"/>
          <p:cNvSpPr>
            <a:spLocks noChangeArrowheads="1" noChangeShapeType="1" noTextEdit="1"/>
          </p:cNvSpPr>
          <p:nvPr/>
        </p:nvSpPr>
        <p:spPr bwMode="auto">
          <a:xfrm>
            <a:off x="762000" y="533400"/>
            <a:ext cx="7315200" cy="55626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LEUWENHOEK</a:t>
            </a:r>
          </a:p>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LEOUIS PASTEOUR</a:t>
            </a:r>
          </a:p>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JAMES WATT</a:t>
            </a:r>
          </a:p>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THOMAS EDISON</a:t>
            </a:r>
          </a:p>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ISAAC NEWTON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9010" name="WordArt 2"/>
          <p:cNvSpPr>
            <a:spLocks noChangeArrowheads="1" noChangeShapeType="1" noTextEdit="1"/>
          </p:cNvSpPr>
          <p:nvPr/>
        </p:nvSpPr>
        <p:spPr bwMode="auto">
          <a:xfrm>
            <a:off x="2590800" y="381000"/>
            <a:ext cx="6248400" cy="6019800"/>
          </a:xfrm>
          <a:prstGeom prst="rect">
            <a:avLst/>
          </a:prstGeom>
        </p:spPr>
        <p:txBody>
          <a:bodyPr wrap="none" fromWordArt="1">
            <a:prstTxWarp prst="textPlain">
              <a:avLst>
                <a:gd name="adj" fmla="val 50000"/>
              </a:avLst>
            </a:prstTxWarp>
          </a:bodyPr>
          <a:lstStyle/>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WALAUPUN</a:t>
            </a:r>
          </a:p>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TERBATAS</a:t>
            </a:r>
          </a:p>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PERANGKAT </a:t>
            </a:r>
          </a:p>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DAN </a:t>
            </a:r>
          </a:p>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FASILITAS</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0034" name="WordArt 2"/>
          <p:cNvSpPr>
            <a:spLocks noChangeArrowheads="1" noChangeShapeType="1" noTextEdit="1"/>
          </p:cNvSpPr>
          <p:nvPr/>
        </p:nvSpPr>
        <p:spPr bwMode="auto">
          <a:xfrm>
            <a:off x="2362200" y="2743200"/>
            <a:ext cx="6172200" cy="3352800"/>
          </a:xfrm>
          <a:prstGeom prst="rect">
            <a:avLst/>
          </a:prstGeom>
        </p:spPr>
        <p:txBody>
          <a:bodyPr wrap="none" fromWordArt="1">
            <a:prstTxWarp prst="textPlain">
              <a:avLst>
                <a:gd name="adj" fmla="val 50000"/>
              </a:avLst>
            </a:prstTxWarp>
          </a:bodyPr>
          <a:lstStyle/>
          <a:p>
            <a:pPr algn="ctr"/>
            <a:r>
              <a:rPr lang="fi-FI" sz="40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1. BEKERJA KERAS</a:t>
            </a:r>
          </a:p>
          <a:p>
            <a:pPr algn="ctr"/>
            <a:r>
              <a:rPr lang="fi-FI" sz="40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( 18 JAM/HARI)</a:t>
            </a:r>
            <a:endParaRPr lang="id-ID" sz="40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58" name="WordArt 2"/>
          <p:cNvSpPr>
            <a:spLocks noChangeArrowheads="1" noChangeShapeType="1" noTextEdit="1"/>
          </p:cNvSpPr>
          <p:nvPr/>
        </p:nvSpPr>
        <p:spPr bwMode="auto">
          <a:xfrm>
            <a:off x="2286000" y="228600"/>
            <a:ext cx="6662738" cy="5791200"/>
          </a:xfrm>
          <a:prstGeom prst="rect">
            <a:avLst/>
          </a:prstGeom>
        </p:spPr>
        <p:txBody>
          <a:bodyPr wrap="none" fromWordArt="1">
            <a:prstTxWarp prst="textPlain">
              <a:avLst>
                <a:gd name="adj" fmla="val 50000"/>
              </a:avLst>
            </a:prstTxWarp>
          </a:bodyPr>
          <a:lstStyle/>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2. RASA INGIN TAHU </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YANG BESAR</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-BUKAN KARNA</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PRAGMATIS</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BUKAN KARNA </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EKONOMIS</a:t>
            </a:r>
            <a:endPar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82" name="WordArt 2"/>
          <p:cNvSpPr>
            <a:spLocks noChangeArrowheads="1" noChangeShapeType="1" noTextEdit="1"/>
          </p:cNvSpPr>
          <p:nvPr/>
        </p:nvSpPr>
        <p:spPr bwMode="auto">
          <a:xfrm>
            <a:off x="457200" y="381000"/>
            <a:ext cx="8534400" cy="62484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3. VISI KERJA :</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UNTUK UMAT MANUSIA</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BUKAN UNTUK</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KEPENTINGAN PRIBADI</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YANG SEMPIT</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WordArt 2"/>
          <p:cNvSpPr>
            <a:spLocks noChangeArrowheads="1" noChangeShapeType="1" noTextEdit="1"/>
          </p:cNvSpPr>
          <p:nvPr/>
        </p:nvSpPr>
        <p:spPr bwMode="auto">
          <a:xfrm>
            <a:off x="228600" y="228600"/>
            <a:ext cx="8763000" cy="63246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4. KINERJA INTELEKTUAL:</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DIDORONG </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DAN DIMOTIVISIR</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OLEH :</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KEBENARAN</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PENGETAHUAN</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DAN CINTA</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1236" name="Picture 4"/>
          <p:cNvPicPr>
            <a:picLocks noChangeAspect="1" noChangeArrowheads="1"/>
          </p:cNvPicPr>
          <p:nvPr>
            <p:ph idx="1"/>
          </p:nvPr>
        </p:nvPicPr>
        <p:blipFill>
          <a:blip r:embed="rId2"/>
          <a:srcRect/>
          <a:stretch>
            <a:fillRect/>
          </a:stretch>
        </p:blipFill>
        <p:spPr>
          <a:xfrm>
            <a:off x="0" y="0"/>
            <a:ext cx="9144000" cy="6858000"/>
          </a:xfrm>
          <a:noFill/>
          <a:ln/>
        </p:spPr>
      </p:pic>
      <p:sp>
        <p:nvSpPr>
          <p:cNvPr id="991239" name="WordArt 7"/>
          <p:cNvSpPr>
            <a:spLocks noChangeArrowheads="1" noChangeShapeType="1" noTextEdit="1"/>
          </p:cNvSpPr>
          <p:nvPr/>
        </p:nvSpPr>
        <p:spPr bwMode="auto">
          <a:xfrm>
            <a:off x="304800" y="685800"/>
            <a:ext cx="8686800" cy="57912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SEDANGKAN</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CINTA</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ADALAH </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MANIFESTASI ILAHI</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YANG UTAMA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62" name="Rectangle 2"/>
          <p:cNvSpPr>
            <a:spLocks noGrp="1" noChangeArrowheads="1"/>
          </p:cNvSpPr>
          <p:nvPr>
            <p:ph type="title"/>
          </p:nvPr>
        </p:nvSpPr>
        <p:spPr/>
        <p:txBody>
          <a:bodyPr>
            <a:normAutofit fontScale="90000"/>
          </a:bodyPr>
          <a:lstStyle/>
          <a:p>
            <a:r>
              <a:rPr lang="en-US" sz="4000"/>
              <a:t>CINTA KASIH</a:t>
            </a:r>
            <a:br>
              <a:rPr lang="en-US" sz="4000"/>
            </a:br>
            <a:endParaRPr lang="en-US" sz="4000"/>
          </a:p>
        </p:txBody>
      </p:sp>
      <p:sp>
        <p:nvSpPr>
          <p:cNvPr id="1064963" name="Rectangle 3"/>
          <p:cNvSpPr>
            <a:spLocks noGrp="1" noChangeArrowheads="1"/>
          </p:cNvSpPr>
          <p:nvPr>
            <p:ph type="body" idx="1"/>
          </p:nvPr>
        </p:nvSpPr>
        <p:spPr>
          <a:xfrm>
            <a:off x="457200" y="914400"/>
            <a:ext cx="8534400" cy="5745163"/>
          </a:xfrm>
        </p:spPr>
        <p:txBody>
          <a:bodyPr/>
          <a:lstStyle/>
          <a:p>
            <a:r>
              <a:rPr lang="en-US" b="1" dirty="0"/>
              <a:t>PEMBENTUKAN KARAKTER ILAHI</a:t>
            </a:r>
          </a:p>
          <a:p>
            <a:r>
              <a:rPr lang="en-US" b="1" dirty="0"/>
              <a:t>DIBENTUK DARI DIDIKAN</a:t>
            </a:r>
          </a:p>
          <a:p>
            <a:r>
              <a:rPr lang="en-US" b="1" dirty="0"/>
              <a:t>KECERDASAN SPIRITUAL OTOMATIS MENGHASILKAN KECERDASAN KARAKTER</a:t>
            </a:r>
          </a:p>
          <a:p>
            <a:r>
              <a:rPr lang="en-US" b="1" dirty="0"/>
              <a:t>SEMAKIN </a:t>
            </a:r>
            <a:r>
              <a:rPr lang="id-ID" b="1" dirty="0" smtClean="0"/>
              <a:t>AKRAB</a:t>
            </a:r>
            <a:r>
              <a:rPr lang="en-US" b="1" dirty="0" smtClean="0"/>
              <a:t> </a:t>
            </a:r>
            <a:r>
              <a:rPr lang="en-US" b="1" dirty="0"/>
              <a:t>DENGAN TUHAN SEMAKIN SMART</a:t>
            </a:r>
          </a:p>
          <a:p>
            <a:r>
              <a:rPr lang="en-US" b="1" dirty="0"/>
              <a:t>SERUPA YESUS = KARAKTER SERUPA YESUS = SMART SEPERTI YESUS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5" name="AutoShape 3"/>
          <p:cNvSpPr>
            <a:spLocks noChangeArrowheads="1"/>
          </p:cNvSpPr>
          <p:nvPr/>
        </p:nvSpPr>
        <p:spPr bwMode="auto">
          <a:xfrm rot="10800000">
            <a:off x="2743200" y="1143000"/>
            <a:ext cx="2438400" cy="685800"/>
          </a:xfrm>
          <a:prstGeom prst="rightArrow">
            <a:avLst>
              <a:gd name="adj1" fmla="val 53704"/>
              <a:gd name="adj2" fmla="val 90733"/>
            </a:avLst>
          </a:prstGeom>
          <a:solidFill>
            <a:schemeClr val="accent1"/>
          </a:solidFill>
          <a:ln w="9525">
            <a:solidFill>
              <a:schemeClr val="tx1"/>
            </a:solidFill>
            <a:miter lim="800000"/>
            <a:headEnd/>
            <a:tailEnd/>
          </a:ln>
          <a:effectLst/>
        </p:spPr>
        <p:txBody>
          <a:bodyPr wrap="none" anchor="ctr"/>
          <a:lstStyle/>
          <a:p>
            <a:endParaRPr lang="id-ID"/>
          </a:p>
        </p:txBody>
      </p:sp>
      <p:sp>
        <p:nvSpPr>
          <p:cNvPr id="945156" name="Oval 4"/>
          <p:cNvSpPr>
            <a:spLocks noChangeArrowheads="1"/>
          </p:cNvSpPr>
          <p:nvPr/>
        </p:nvSpPr>
        <p:spPr bwMode="auto">
          <a:xfrm>
            <a:off x="5638800" y="381000"/>
            <a:ext cx="3276600" cy="25908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945157" name="WordArt 5"/>
          <p:cNvSpPr>
            <a:spLocks noChangeArrowheads="1" noChangeShapeType="1" noTextEdit="1"/>
          </p:cNvSpPr>
          <p:nvPr/>
        </p:nvSpPr>
        <p:spPr bwMode="auto">
          <a:xfrm>
            <a:off x="6019800" y="990600"/>
            <a:ext cx="2590800" cy="1524000"/>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DUNIA </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BAGI </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AKU</a:t>
            </a:r>
          </a:p>
        </p:txBody>
      </p:sp>
      <p:sp>
        <p:nvSpPr>
          <p:cNvPr id="945158" name="WordArt 6"/>
          <p:cNvSpPr>
            <a:spLocks noChangeArrowheads="1" noChangeShapeType="1" noTextEdit="1"/>
          </p:cNvSpPr>
          <p:nvPr/>
        </p:nvSpPr>
        <p:spPr bwMode="auto">
          <a:xfrm>
            <a:off x="3657600" y="304800"/>
            <a:ext cx="1266825" cy="857250"/>
          </a:xfrm>
          <a:prstGeom prst="rect">
            <a:avLst/>
          </a:prstGeom>
        </p:spPr>
        <p:txBody>
          <a:bodyPr wrap="none" fromWordArt="1">
            <a:prstTxWarp prst="textPlain">
              <a:avLst>
                <a:gd name="adj" fmla="val 50000"/>
              </a:avLst>
            </a:prstTxWarp>
          </a:bodyPr>
          <a:lstStyle/>
          <a:p>
            <a:pPr algn="ctr"/>
            <a:r>
              <a:rPr lang="id-ID" sz="6000" b="1" kern="10">
                <a:ln w="9525">
                  <a:noFill/>
                  <a:round/>
                  <a:headEnd/>
                  <a:tailEnd/>
                </a:ln>
                <a:effectLst>
                  <a:outerShdw dist="45791" dir="2021404" algn="ctr" rotWithShape="0">
                    <a:srgbClr val="B2B2B2">
                      <a:alpha val="80000"/>
                    </a:srgbClr>
                  </a:outerShdw>
                </a:effectLst>
                <a:latin typeface="Times New Roman"/>
                <a:cs typeface="Times New Roman"/>
              </a:rPr>
              <a:t>I  Q</a:t>
            </a:r>
          </a:p>
        </p:txBody>
      </p:sp>
      <p:sp>
        <p:nvSpPr>
          <p:cNvPr id="945159" name="WordArt 7"/>
          <p:cNvSpPr>
            <a:spLocks noChangeArrowheads="1" noChangeShapeType="1" noTextEdit="1"/>
          </p:cNvSpPr>
          <p:nvPr/>
        </p:nvSpPr>
        <p:spPr bwMode="auto">
          <a:xfrm>
            <a:off x="304800" y="2362200"/>
            <a:ext cx="5662613" cy="4251325"/>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KELAK </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PUNYA GAJI </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BESAR</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KAYA</a:t>
            </a:r>
          </a:p>
        </p:txBody>
      </p:sp>
      <p:sp>
        <p:nvSpPr>
          <p:cNvPr id="945160" name="Rectangle 8"/>
          <p:cNvSpPr>
            <a:spLocks noChangeArrowheads="1"/>
          </p:cNvSpPr>
          <p:nvPr/>
        </p:nvSpPr>
        <p:spPr bwMode="auto">
          <a:xfrm>
            <a:off x="6172200" y="4267200"/>
            <a:ext cx="2743200" cy="21336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45161" name="WordArt 9"/>
          <p:cNvSpPr>
            <a:spLocks noChangeArrowheads="1" noChangeShapeType="1" noTextEdit="1"/>
          </p:cNvSpPr>
          <p:nvPr/>
        </p:nvSpPr>
        <p:spPr bwMode="auto">
          <a:xfrm>
            <a:off x="6324600" y="4876800"/>
            <a:ext cx="2343150" cy="1047750"/>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OUTWARD</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LOOKING</a:t>
            </a:r>
          </a:p>
        </p:txBody>
      </p:sp>
      <p:sp>
        <p:nvSpPr>
          <p:cNvPr id="945162" name="AutoShape 10"/>
          <p:cNvSpPr>
            <a:spLocks noChangeArrowheads="1"/>
          </p:cNvSpPr>
          <p:nvPr/>
        </p:nvSpPr>
        <p:spPr bwMode="auto">
          <a:xfrm>
            <a:off x="457200" y="381000"/>
            <a:ext cx="2133600" cy="1905000"/>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id-ID"/>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78" name="AutoShape 2"/>
          <p:cNvSpPr>
            <a:spLocks noChangeArrowheads="1"/>
          </p:cNvSpPr>
          <p:nvPr/>
        </p:nvSpPr>
        <p:spPr bwMode="auto">
          <a:xfrm>
            <a:off x="304800" y="3657600"/>
            <a:ext cx="2133600" cy="1905000"/>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id-ID"/>
          </a:p>
        </p:txBody>
      </p:sp>
      <p:sp>
        <p:nvSpPr>
          <p:cNvPr id="946179" name="AutoShape 3"/>
          <p:cNvSpPr>
            <a:spLocks noChangeArrowheads="1"/>
          </p:cNvSpPr>
          <p:nvPr/>
        </p:nvSpPr>
        <p:spPr bwMode="auto">
          <a:xfrm>
            <a:off x="2971800" y="4419600"/>
            <a:ext cx="2438400" cy="685800"/>
          </a:xfrm>
          <a:prstGeom prst="rightArrow">
            <a:avLst>
              <a:gd name="adj1" fmla="val 53704"/>
              <a:gd name="adj2" fmla="val 90733"/>
            </a:avLst>
          </a:prstGeom>
          <a:solidFill>
            <a:schemeClr val="accent1"/>
          </a:solidFill>
          <a:ln w="9525">
            <a:solidFill>
              <a:schemeClr val="tx1"/>
            </a:solidFill>
            <a:miter lim="800000"/>
            <a:headEnd/>
            <a:tailEnd/>
          </a:ln>
          <a:effectLst/>
        </p:spPr>
        <p:txBody>
          <a:bodyPr wrap="none" anchor="ctr"/>
          <a:lstStyle/>
          <a:p>
            <a:endParaRPr lang="id-ID"/>
          </a:p>
        </p:txBody>
      </p:sp>
      <p:sp>
        <p:nvSpPr>
          <p:cNvPr id="946180" name="WordArt 4"/>
          <p:cNvSpPr>
            <a:spLocks noChangeArrowheads="1" noChangeShapeType="1" noTextEdit="1"/>
          </p:cNvSpPr>
          <p:nvPr/>
        </p:nvSpPr>
        <p:spPr bwMode="auto">
          <a:xfrm>
            <a:off x="3200400" y="3657600"/>
            <a:ext cx="1476375" cy="857250"/>
          </a:xfrm>
          <a:prstGeom prst="rect">
            <a:avLst/>
          </a:prstGeom>
        </p:spPr>
        <p:txBody>
          <a:bodyPr wrap="none" fromWordArt="1">
            <a:prstTxWarp prst="textPlain">
              <a:avLst>
                <a:gd name="adj" fmla="val 50000"/>
              </a:avLst>
            </a:prstTxWarp>
          </a:bodyPr>
          <a:lstStyle/>
          <a:p>
            <a:pPr algn="ctr"/>
            <a:r>
              <a:rPr lang="id-ID" sz="60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E  Q</a:t>
            </a:r>
          </a:p>
        </p:txBody>
      </p:sp>
      <p:sp>
        <p:nvSpPr>
          <p:cNvPr id="946181" name="Oval 5"/>
          <p:cNvSpPr>
            <a:spLocks noChangeArrowheads="1"/>
          </p:cNvSpPr>
          <p:nvPr/>
        </p:nvSpPr>
        <p:spPr bwMode="auto">
          <a:xfrm>
            <a:off x="5638800" y="3200400"/>
            <a:ext cx="3276600" cy="33528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946182" name="WordArt 6"/>
          <p:cNvSpPr>
            <a:spLocks noChangeArrowheads="1" noChangeShapeType="1" noTextEdit="1"/>
          </p:cNvSpPr>
          <p:nvPr/>
        </p:nvSpPr>
        <p:spPr bwMode="auto">
          <a:xfrm>
            <a:off x="5867400" y="3581400"/>
            <a:ext cx="2819400" cy="1981200"/>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AKU </a:t>
            </a:r>
          </a:p>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BAGI </a:t>
            </a:r>
          </a:p>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DUNIA</a:t>
            </a:r>
          </a:p>
        </p:txBody>
      </p:sp>
      <p:sp>
        <p:nvSpPr>
          <p:cNvPr id="946183" name="WordArt 7"/>
          <p:cNvSpPr>
            <a:spLocks noChangeArrowheads="1" noChangeShapeType="1" noTextEdit="1"/>
          </p:cNvSpPr>
          <p:nvPr/>
        </p:nvSpPr>
        <p:spPr bwMode="auto">
          <a:xfrm>
            <a:off x="152400" y="228600"/>
            <a:ext cx="8839200" cy="2819400"/>
          </a:xfrm>
          <a:prstGeom prst="rect">
            <a:avLst/>
          </a:prstGeom>
        </p:spPr>
        <p:txBody>
          <a:bodyPr wrap="none" fromWordArt="1">
            <a:prstTxWarp prst="textPlain">
              <a:avLst>
                <a:gd name="adj" fmla="val 50000"/>
              </a:avLst>
            </a:prstTxWarp>
          </a:bodyPr>
          <a:lstStyle/>
          <a:p>
            <a:pPr algn="ctr"/>
            <a:r>
              <a:rPr lang="sv-SE" sz="3600" b="1" kern="10">
                <a:ln w="9525">
                  <a:noFill/>
                  <a:round/>
                  <a:headEnd/>
                  <a:tailEnd/>
                </a:ln>
                <a:effectLst>
                  <a:outerShdw dist="45791" dir="2021404" algn="ctr" rotWithShape="0">
                    <a:srgbClr val="B2B2B2">
                      <a:alpha val="80000"/>
                    </a:srgbClr>
                  </a:outerShdw>
                </a:effectLst>
                <a:latin typeface="Times New Roman"/>
                <a:cs typeface="Times New Roman"/>
              </a:rPr>
              <a:t>KELAK </a:t>
            </a:r>
          </a:p>
          <a:p>
            <a:pPr algn="ctr"/>
            <a:r>
              <a:rPr lang="sv-SE" sz="3600" b="1" kern="10">
                <a:ln w="9525">
                  <a:noFill/>
                  <a:round/>
                  <a:headEnd/>
                  <a:tailEnd/>
                </a:ln>
                <a:effectLst>
                  <a:outerShdw dist="45791" dir="2021404" algn="ctr" rotWithShape="0">
                    <a:srgbClr val="B2B2B2">
                      <a:alpha val="80000"/>
                    </a:srgbClr>
                  </a:outerShdw>
                </a:effectLst>
                <a:latin typeface="Times New Roman"/>
                <a:cs typeface="Times New Roman"/>
              </a:rPr>
              <a:t>JADI ORANG </a:t>
            </a:r>
          </a:p>
          <a:p>
            <a:pPr algn="ctr"/>
            <a:r>
              <a:rPr lang="sv-SE" sz="3600" b="1" kern="10">
                <a:ln w="9525">
                  <a:noFill/>
                  <a:round/>
                  <a:headEnd/>
                  <a:tailEnd/>
                </a:ln>
                <a:effectLst>
                  <a:outerShdw dist="45791" dir="2021404" algn="ctr" rotWithShape="0">
                    <a:srgbClr val="B2B2B2">
                      <a:alpha val="80000"/>
                    </a:srgbClr>
                  </a:outerShdw>
                </a:effectLst>
                <a:latin typeface="Times New Roman"/>
                <a:cs typeface="Times New Roman"/>
              </a:rPr>
              <a:t>BERGUNA</a:t>
            </a:r>
          </a:p>
          <a:p>
            <a:pPr algn="ctr"/>
            <a:r>
              <a:rPr lang="sv-SE" sz="3600" b="1" kern="10">
                <a:ln w="9525">
                  <a:noFill/>
                  <a:round/>
                  <a:headEnd/>
                  <a:tailEnd/>
                </a:ln>
                <a:effectLst>
                  <a:outerShdw dist="45791" dir="2021404" algn="ctr" rotWithShape="0">
                    <a:srgbClr val="B2B2B2">
                      <a:alpha val="80000"/>
                    </a:srgbClr>
                  </a:outerShdw>
                </a:effectLst>
                <a:latin typeface="Times New Roman"/>
                <a:cs typeface="Times New Roman"/>
              </a:rPr>
              <a:t>BAGI BANGSA</a:t>
            </a:r>
            <a:endParaRPr lang="id-ID" sz="3600" b="1" kern="10">
              <a:ln w="9525">
                <a:noFill/>
                <a:round/>
                <a:headEnd/>
                <a:tailEnd/>
              </a:ln>
              <a:effectLst>
                <a:outerShdw dist="45791" dir="2021404" algn="ctr" rotWithShape="0">
                  <a:srgbClr val="B2B2B2">
                    <a:alpha val="80000"/>
                  </a:srgbClr>
                </a:outerShdw>
              </a:effectLst>
              <a:latin typeface="Times New Roman"/>
              <a:cs typeface="Times New Roman"/>
            </a:endParaRPr>
          </a:p>
        </p:txBody>
      </p:sp>
      <p:sp>
        <p:nvSpPr>
          <p:cNvPr id="946184" name="Rectangle 8"/>
          <p:cNvSpPr>
            <a:spLocks noChangeArrowheads="1"/>
          </p:cNvSpPr>
          <p:nvPr/>
        </p:nvSpPr>
        <p:spPr bwMode="auto">
          <a:xfrm>
            <a:off x="152400" y="6019800"/>
            <a:ext cx="5715000" cy="6858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46185" name="WordArt 9"/>
          <p:cNvSpPr>
            <a:spLocks noChangeArrowheads="1" noChangeShapeType="1" noTextEdit="1"/>
          </p:cNvSpPr>
          <p:nvPr/>
        </p:nvSpPr>
        <p:spPr bwMode="auto">
          <a:xfrm>
            <a:off x="1219200" y="6096000"/>
            <a:ext cx="3733800" cy="523875"/>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INWARD LOOKING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202" name="AutoShape 2"/>
          <p:cNvSpPr>
            <a:spLocks noChangeArrowheads="1"/>
          </p:cNvSpPr>
          <p:nvPr/>
        </p:nvSpPr>
        <p:spPr bwMode="auto">
          <a:xfrm>
            <a:off x="2895600" y="2743200"/>
            <a:ext cx="2133600" cy="1905000"/>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id-ID"/>
          </a:p>
        </p:txBody>
      </p:sp>
      <p:sp>
        <p:nvSpPr>
          <p:cNvPr id="947203" name="AutoShape 3"/>
          <p:cNvSpPr>
            <a:spLocks noChangeArrowheads="1"/>
          </p:cNvSpPr>
          <p:nvPr/>
        </p:nvSpPr>
        <p:spPr bwMode="auto">
          <a:xfrm>
            <a:off x="2514600" y="1143000"/>
            <a:ext cx="2971800" cy="1752600"/>
          </a:xfrm>
          <a:prstGeom prst="rightArrow">
            <a:avLst>
              <a:gd name="adj1" fmla="val 44120"/>
              <a:gd name="adj2" fmla="val 43161"/>
            </a:avLst>
          </a:prstGeom>
          <a:solidFill>
            <a:schemeClr val="accent1"/>
          </a:solidFill>
          <a:ln w="9525">
            <a:solidFill>
              <a:schemeClr val="tx1"/>
            </a:solidFill>
            <a:miter lim="800000"/>
            <a:headEnd/>
            <a:tailEnd/>
          </a:ln>
          <a:effectLst/>
        </p:spPr>
        <p:txBody>
          <a:bodyPr wrap="none" anchor="ctr"/>
          <a:lstStyle/>
          <a:p>
            <a:endParaRPr lang="id-ID"/>
          </a:p>
        </p:txBody>
      </p:sp>
      <p:sp>
        <p:nvSpPr>
          <p:cNvPr id="947204" name="Oval 4"/>
          <p:cNvSpPr>
            <a:spLocks noChangeArrowheads="1"/>
          </p:cNvSpPr>
          <p:nvPr/>
        </p:nvSpPr>
        <p:spPr bwMode="auto">
          <a:xfrm>
            <a:off x="5867400" y="228600"/>
            <a:ext cx="3276600" cy="25908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947205" name="WordArt 5"/>
          <p:cNvSpPr>
            <a:spLocks noChangeArrowheads="1" noChangeShapeType="1" noTextEdit="1"/>
          </p:cNvSpPr>
          <p:nvPr/>
        </p:nvSpPr>
        <p:spPr bwMode="auto">
          <a:xfrm>
            <a:off x="2667000" y="762000"/>
            <a:ext cx="1752600" cy="581025"/>
          </a:xfrm>
          <a:prstGeom prst="rect">
            <a:avLst/>
          </a:prstGeom>
        </p:spPr>
        <p:txBody>
          <a:bodyPr wrap="none" fromWordArt="1">
            <a:prstTxWarp prst="textPlain">
              <a:avLst>
                <a:gd name="adj" fmla="val 50000"/>
              </a:avLst>
            </a:prstTxWarp>
          </a:bodyPr>
          <a:lstStyle/>
          <a:p>
            <a:pPr algn="ctr"/>
            <a:r>
              <a:rPr lang="id-ID" sz="4000" b="1" kern="10">
                <a:ln w="9525">
                  <a:noFill/>
                  <a:round/>
                  <a:headEnd/>
                  <a:tailEnd/>
                </a:ln>
                <a:effectLst>
                  <a:outerShdw dist="45791" dir="2021404" algn="ctr" rotWithShape="0">
                    <a:srgbClr val="B2B2B2">
                      <a:alpha val="80000"/>
                    </a:srgbClr>
                  </a:outerShdw>
                </a:effectLst>
                <a:latin typeface="Times New Roman"/>
                <a:cs typeface="Times New Roman"/>
              </a:rPr>
              <a:t>S Q</a:t>
            </a:r>
          </a:p>
        </p:txBody>
      </p:sp>
      <p:sp>
        <p:nvSpPr>
          <p:cNvPr id="947206" name="Rectangle 6"/>
          <p:cNvSpPr>
            <a:spLocks noChangeArrowheads="1"/>
          </p:cNvSpPr>
          <p:nvPr/>
        </p:nvSpPr>
        <p:spPr bwMode="auto">
          <a:xfrm>
            <a:off x="304800" y="304800"/>
            <a:ext cx="2057400" cy="38862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47207" name="WordArt 7"/>
          <p:cNvSpPr>
            <a:spLocks noChangeArrowheads="1" noChangeShapeType="1" noTextEdit="1"/>
          </p:cNvSpPr>
          <p:nvPr/>
        </p:nvSpPr>
        <p:spPr bwMode="auto">
          <a:xfrm rot="5400000">
            <a:off x="-514350" y="1962150"/>
            <a:ext cx="3657600" cy="647700"/>
          </a:xfrm>
          <a:prstGeom prst="rect">
            <a:avLst/>
          </a:prstGeom>
        </p:spPr>
        <p:txBody>
          <a:bodyPr vert="wordArtVert" wrap="none" fromWordArt="1">
            <a:prstTxWarp prst="textPlain">
              <a:avLst>
                <a:gd name="adj" fmla="val 50000"/>
              </a:avLst>
            </a:prstTxWarp>
          </a:bodyPr>
          <a:lstStyle/>
          <a:p>
            <a:pPr algn="ctr" fontAlgn="auto"/>
            <a:r>
              <a:rPr lang="id-ID" sz="3600" kern="10">
                <a:ln w="9525">
                  <a:solidFill>
                    <a:srgbClr val="000000"/>
                  </a:solidFill>
                  <a:round/>
                  <a:headEnd/>
                  <a:tailEnd/>
                </a:ln>
                <a:solidFill>
                  <a:srgbClr val="000000"/>
                </a:solidFill>
                <a:latin typeface="Arial Black"/>
              </a:rPr>
              <a:t>TUHAN</a:t>
            </a:r>
          </a:p>
        </p:txBody>
      </p:sp>
      <p:sp>
        <p:nvSpPr>
          <p:cNvPr id="947208" name="WordArt 8"/>
          <p:cNvSpPr>
            <a:spLocks noChangeArrowheads="1" noChangeShapeType="1" noTextEdit="1"/>
          </p:cNvSpPr>
          <p:nvPr/>
        </p:nvSpPr>
        <p:spPr bwMode="auto">
          <a:xfrm>
            <a:off x="2514600" y="1676400"/>
            <a:ext cx="2286000" cy="523875"/>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BAGI</a:t>
            </a:r>
          </a:p>
        </p:txBody>
      </p:sp>
      <p:sp>
        <p:nvSpPr>
          <p:cNvPr id="947209" name="WordArt 9"/>
          <p:cNvSpPr>
            <a:spLocks noChangeArrowheads="1" noChangeShapeType="1" noTextEdit="1"/>
          </p:cNvSpPr>
          <p:nvPr/>
        </p:nvSpPr>
        <p:spPr bwMode="auto">
          <a:xfrm>
            <a:off x="6324600" y="533400"/>
            <a:ext cx="2438400" cy="1676400"/>
          </a:xfrm>
          <a:prstGeom prst="rect">
            <a:avLst/>
          </a:prstGeom>
        </p:spPr>
        <p:txBody>
          <a:bodyPr wrap="none" fromWordArt="1">
            <a:prstTxWarp prst="textPlain">
              <a:avLst>
                <a:gd name="adj" fmla="val 50000"/>
              </a:avLst>
            </a:prstTxWarp>
          </a:bodyPr>
          <a:lstStyle/>
          <a:p>
            <a:pPr algn="ctr"/>
            <a:r>
              <a:rPr lang="id-ID" sz="40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DUNIA</a:t>
            </a:r>
          </a:p>
        </p:txBody>
      </p:sp>
      <p:sp>
        <p:nvSpPr>
          <p:cNvPr id="947210" name="Line 10"/>
          <p:cNvSpPr>
            <a:spLocks noChangeShapeType="1"/>
          </p:cNvSpPr>
          <p:nvPr/>
        </p:nvSpPr>
        <p:spPr bwMode="auto">
          <a:xfrm>
            <a:off x="2286000" y="2362200"/>
            <a:ext cx="533400" cy="1371600"/>
          </a:xfrm>
          <a:prstGeom prst="line">
            <a:avLst/>
          </a:prstGeom>
          <a:noFill/>
          <a:ln w="76200">
            <a:solidFill>
              <a:schemeClr val="tx1"/>
            </a:solidFill>
            <a:round/>
            <a:headEnd/>
            <a:tailEnd type="triangle" w="med" len="med"/>
          </a:ln>
          <a:effectLst/>
        </p:spPr>
        <p:txBody>
          <a:bodyPr/>
          <a:lstStyle/>
          <a:p>
            <a:endParaRPr lang="id-ID"/>
          </a:p>
        </p:txBody>
      </p:sp>
      <p:sp>
        <p:nvSpPr>
          <p:cNvPr id="947211" name="Line 11"/>
          <p:cNvSpPr>
            <a:spLocks noChangeShapeType="1"/>
          </p:cNvSpPr>
          <p:nvPr/>
        </p:nvSpPr>
        <p:spPr bwMode="auto">
          <a:xfrm flipV="1">
            <a:off x="4876800" y="2057400"/>
            <a:ext cx="1371600" cy="1219200"/>
          </a:xfrm>
          <a:prstGeom prst="line">
            <a:avLst/>
          </a:prstGeom>
          <a:noFill/>
          <a:ln w="76200">
            <a:solidFill>
              <a:schemeClr val="tx1"/>
            </a:solidFill>
            <a:round/>
            <a:headEnd/>
            <a:tailEnd type="triangle" w="med" len="med"/>
          </a:ln>
          <a:effectLst/>
        </p:spPr>
        <p:txBody>
          <a:bodyPr/>
          <a:lstStyle/>
          <a:p>
            <a:endParaRPr lang="id-ID"/>
          </a:p>
        </p:txBody>
      </p:sp>
      <p:sp>
        <p:nvSpPr>
          <p:cNvPr id="947212" name="WordArt 12"/>
          <p:cNvSpPr>
            <a:spLocks noChangeArrowheads="1" noChangeShapeType="1" noTextEdit="1"/>
          </p:cNvSpPr>
          <p:nvPr/>
        </p:nvSpPr>
        <p:spPr bwMode="auto">
          <a:xfrm>
            <a:off x="990600" y="4724400"/>
            <a:ext cx="5334000" cy="9906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HAMBA TUHAN</a:t>
            </a:r>
          </a:p>
        </p:txBody>
      </p:sp>
      <p:sp>
        <p:nvSpPr>
          <p:cNvPr id="947213" name="WordArt 13"/>
          <p:cNvSpPr>
            <a:spLocks noChangeArrowheads="1" noChangeShapeType="1" noTextEdit="1"/>
          </p:cNvSpPr>
          <p:nvPr/>
        </p:nvSpPr>
        <p:spPr bwMode="auto">
          <a:xfrm>
            <a:off x="6553200" y="2895600"/>
            <a:ext cx="2590800" cy="3810000"/>
          </a:xfrm>
          <a:prstGeom prst="rect">
            <a:avLst/>
          </a:prstGeom>
        </p:spPr>
        <p:txBody>
          <a:bodyPr wrap="none" fromWordArt="1">
            <a:prstTxWarp prst="textPlain">
              <a:avLst>
                <a:gd name="adj" fmla="val 50000"/>
              </a:avLst>
            </a:prstTxWarp>
          </a:bodyPr>
          <a:lstStyle/>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KELAK</a:t>
            </a:r>
          </a:p>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TUHAN </a:t>
            </a:r>
          </a:p>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AKAN</a:t>
            </a:r>
          </a:p>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PAKAI</a:t>
            </a:r>
          </a:p>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KAMU</a:t>
            </a:r>
            <a:endParaRPr lang="id-ID" sz="3600" b="1" kern="10">
              <a:ln w="9525">
                <a:noFill/>
                <a:round/>
                <a:headEnd/>
                <a:tailEnd/>
              </a:ln>
              <a:effectLst>
                <a:outerShdw dist="45791" dir="2021404" algn="ctr" rotWithShape="0">
                  <a:srgbClr val="B2B2B2">
                    <a:alpha val="80000"/>
                  </a:srgbClr>
                </a:outerShdw>
              </a:effectLst>
              <a:latin typeface="Times New Roman"/>
              <a:cs typeface="Times New Roman"/>
            </a:endParaRPr>
          </a:p>
        </p:txBody>
      </p:sp>
      <p:sp>
        <p:nvSpPr>
          <p:cNvPr id="947214" name="Rectangle 14"/>
          <p:cNvSpPr>
            <a:spLocks noChangeArrowheads="1"/>
          </p:cNvSpPr>
          <p:nvPr/>
        </p:nvSpPr>
        <p:spPr bwMode="auto">
          <a:xfrm>
            <a:off x="228600" y="5867400"/>
            <a:ext cx="6400800" cy="7620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47215" name="WordArt 15"/>
          <p:cNvSpPr>
            <a:spLocks noChangeArrowheads="1" noChangeShapeType="1" noTextEdit="1"/>
          </p:cNvSpPr>
          <p:nvPr/>
        </p:nvSpPr>
        <p:spPr bwMode="auto">
          <a:xfrm>
            <a:off x="533400" y="6019800"/>
            <a:ext cx="5791200" cy="523875"/>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LIVING LOOKING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9251" name="Picture 3"/>
          <p:cNvPicPr>
            <a:picLocks noChangeAspect="1" noChangeArrowheads="1"/>
          </p:cNvPicPr>
          <p:nvPr>
            <p:ph idx="1"/>
          </p:nvPr>
        </p:nvPicPr>
        <p:blipFill>
          <a:blip r:embed="rId2"/>
          <a:srcRect/>
          <a:stretch>
            <a:fillRect/>
          </a:stretch>
        </p:blipFill>
        <p:spPr>
          <a:xfrm>
            <a:off x="0" y="0"/>
            <a:ext cx="9144000" cy="6858000"/>
          </a:xfrm>
          <a:noFill/>
          <a:ln/>
        </p:spPr>
      </p:pic>
      <p:sp>
        <p:nvSpPr>
          <p:cNvPr id="949252" name="Rectangle 4"/>
          <p:cNvSpPr>
            <a:spLocks noChangeArrowheads="1"/>
          </p:cNvSpPr>
          <p:nvPr/>
        </p:nvSpPr>
        <p:spPr bwMode="auto">
          <a:xfrm>
            <a:off x="0" y="0"/>
            <a:ext cx="7924800" cy="5578475"/>
          </a:xfrm>
          <a:prstGeom prst="rect">
            <a:avLst/>
          </a:prstGeom>
          <a:noFill/>
          <a:ln w="9525">
            <a:noFill/>
            <a:miter lim="800000"/>
            <a:headEnd/>
            <a:tailEnd/>
          </a:ln>
          <a:effectLst/>
        </p:spPr>
        <p:txBody>
          <a:bodyPr>
            <a:spAutoFit/>
          </a:bodyPr>
          <a:lstStyle/>
          <a:p>
            <a:r>
              <a:rPr lang="en-US" sz="4000"/>
              <a:t>           	   </a:t>
            </a:r>
            <a:r>
              <a:rPr lang="en-US" sz="4000" b="1">
                <a:solidFill>
                  <a:srgbClr val="FF0000"/>
                </a:solidFill>
              </a:rPr>
              <a:t>YESAYA 26:12 </a:t>
            </a:r>
          </a:p>
          <a:p>
            <a:r>
              <a:rPr lang="en-US" sz="4000" b="1">
                <a:solidFill>
                  <a:srgbClr val="FF0000"/>
                </a:solidFill>
              </a:rPr>
              <a:t>			Ya TUHAN, </a:t>
            </a:r>
          </a:p>
          <a:p>
            <a:r>
              <a:rPr lang="en-US" sz="4000" b="1">
                <a:solidFill>
                  <a:srgbClr val="FF0000"/>
                </a:solidFill>
              </a:rPr>
              <a:t>      Engkau akan menyediakan </a:t>
            </a:r>
          </a:p>
          <a:p>
            <a:r>
              <a:rPr lang="en-US" sz="4000" b="1">
                <a:solidFill>
                  <a:srgbClr val="FF0000"/>
                </a:solidFill>
              </a:rPr>
              <a:t>       damai sejahtera bagi kami, </a:t>
            </a:r>
          </a:p>
          <a:p>
            <a:r>
              <a:rPr lang="en-US" sz="4000" b="1">
                <a:solidFill>
                  <a:srgbClr val="FF0000"/>
                </a:solidFill>
              </a:rPr>
              <a:t>          sebab segala sesuatu         		yang kami kerjakan, </a:t>
            </a:r>
          </a:p>
          <a:p>
            <a:r>
              <a:rPr lang="en-US" sz="4000" b="1">
                <a:solidFill>
                  <a:srgbClr val="FF0000"/>
                </a:solidFill>
              </a:rPr>
              <a:t>			Engkaulah </a:t>
            </a:r>
          </a:p>
          <a:p>
            <a:r>
              <a:rPr lang="en-US" sz="4000" b="1">
                <a:solidFill>
                  <a:srgbClr val="FF0000"/>
                </a:solidFill>
              </a:rPr>
              <a:t>		yang melakukannya </a:t>
            </a:r>
          </a:p>
          <a:p>
            <a:r>
              <a:rPr lang="en-US" sz="4000" b="1">
                <a:solidFill>
                  <a:srgbClr val="FF0000"/>
                </a:solidFill>
              </a:rPr>
              <a:t>			bagi kami</a:t>
            </a:r>
            <a:r>
              <a:rPr lang="en-US" sz="4000">
                <a:solidFill>
                  <a:srgbClr val="FF0000"/>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0274" name="Picture 2"/>
          <p:cNvPicPr>
            <a:picLocks noChangeAspect="1" noChangeArrowheads="1"/>
          </p:cNvPicPr>
          <p:nvPr>
            <p:ph idx="1"/>
          </p:nvPr>
        </p:nvPicPr>
        <p:blipFill>
          <a:blip r:embed="rId2"/>
          <a:srcRect/>
          <a:stretch>
            <a:fillRect/>
          </a:stretch>
        </p:blipFill>
        <p:spPr>
          <a:xfrm>
            <a:off x="0" y="0"/>
            <a:ext cx="9144000" cy="6858000"/>
          </a:xfrm>
          <a:noFill/>
          <a:ln/>
        </p:spPr>
      </p:pic>
      <p:sp>
        <p:nvSpPr>
          <p:cNvPr id="950275" name="Rectangle 3"/>
          <p:cNvSpPr>
            <a:spLocks noChangeArrowheads="1"/>
          </p:cNvSpPr>
          <p:nvPr/>
        </p:nvSpPr>
        <p:spPr bwMode="auto">
          <a:xfrm>
            <a:off x="0" y="0"/>
            <a:ext cx="9144000" cy="6188075"/>
          </a:xfrm>
          <a:prstGeom prst="rect">
            <a:avLst/>
          </a:prstGeom>
          <a:noFill/>
          <a:ln w="9525">
            <a:noFill/>
            <a:miter lim="800000"/>
            <a:headEnd/>
            <a:tailEnd/>
          </a:ln>
          <a:effectLst/>
        </p:spPr>
        <p:txBody>
          <a:bodyPr>
            <a:spAutoFit/>
          </a:bodyPr>
          <a:lstStyle/>
          <a:p>
            <a:r>
              <a:rPr lang="en-US" sz="4000"/>
              <a:t>                    </a:t>
            </a:r>
            <a:r>
              <a:rPr lang="en-US" sz="4000" b="1">
                <a:solidFill>
                  <a:srgbClr val="FF0000"/>
                </a:solidFill>
              </a:rPr>
              <a:t>Lukas  17:10 </a:t>
            </a:r>
          </a:p>
          <a:p>
            <a:r>
              <a:rPr lang="en-US" sz="4000" b="1">
                <a:solidFill>
                  <a:srgbClr val="FF0000"/>
                </a:solidFill>
              </a:rPr>
              <a:t>           Demikian jugalah kamu. </a:t>
            </a:r>
          </a:p>
          <a:p>
            <a:r>
              <a:rPr lang="en-US" sz="4000" b="1">
                <a:solidFill>
                  <a:srgbClr val="FF0000"/>
                </a:solidFill>
              </a:rPr>
              <a:t>     Apabila kamu telah melakukan</a:t>
            </a:r>
          </a:p>
          <a:p>
            <a:r>
              <a:rPr lang="en-US" sz="4000" b="1">
                <a:solidFill>
                  <a:srgbClr val="FF0000"/>
                </a:solidFill>
              </a:rPr>
              <a:t>                 segala sesuatu </a:t>
            </a:r>
          </a:p>
          <a:p>
            <a:r>
              <a:rPr lang="en-US" sz="4000" b="1">
                <a:solidFill>
                  <a:srgbClr val="FF0000"/>
                </a:solidFill>
              </a:rPr>
              <a:t>        yang ditugaskan kepadamu, </a:t>
            </a:r>
          </a:p>
          <a:p>
            <a:r>
              <a:rPr lang="en-US" sz="4000" b="1">
                <a:solidFill>
                  <a:srgbClr val="FF0000"/>
                </a:solidFill>
              </a:rPr>
              <a:t>           hendaklah kamu berkata: </a:t>
            </a:r>
          </a:p>
          <a:p>
            <a:r>
              <a:rPr lang="en-US" sz="4000" b="1">
                <a:solidFill>
                  <a:srgbClr val="FF0000"/>
                </a:solidFill>
              </a:rPr>
              <a:t>                   Kami adalah </a:t>
            </a:r>
          </a:p>
          <a:p>
            <a:r>
              <a:rPr lang="en-US" sz="4000" b="1">
                <a:solidFill>
                  <a:srgbClr val="FF0000"/>
                </a:solidFill>
              </a:rPr>
              <a:t>  hamba-hamba yang tidak berguna; </a:t>
            </a:r>
          </a:p>
          <a:p>
            <a:r>
              <a:rPr lang="en-US" sz="4000" b="1">
                <a:solidFill>
                  <a:srgbClr val="FF0000"/>
                </a:solidFill>
              </a:rPr>
              <a:t>           kami hanya melakukan </a:t>
            </a:r>
          </a:p>
          <a:p>
            <a:r>
              <a:rPr lang="en-US" sz="4000" b="1">
                <a:solidFill>
                  <a:srgbClr val="FF0000"/>
                </a:solidFill>
              </a:rPr>
              <a:t>     apa yang kami harus lakukan."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1298" name="Picture 2"/>
          <p:cNvPicPr>
            <a:picLocks noChangeAspect="1" noChangeArrowheads="1"/>
          </p:cNvPicPr>
          <p:nvPr>
            <p:ph idx="1"/>
          </p:nvPr>
        </p:nvPicPr>
        <p:blipFill>
          <a:blip r:embed="rId2"/>
          <a:srcRect/>
          <a:stretch>
            <a:fillRect/>
          </a:stretch>
        </p:blipFill>
        <p:spPr>
          <a:xfrm>
            <a:off x="0" y="0"/>
            <a:ext cx="9144000" cy="6858000"/>
          </a:xfrm>
          <a:noFill/>
          <a:ln/>
        </p:spPr>
      </p:pic>
      <p:sp>
        <p:nvSpPr>
          <p:cNvPr id="951299" name="Rectangle 3"/>
          <p:cNvSpPr>
            <a:spLocks noChangeArrowheads="1"/>
          </p:cNvSpPr>
          <p:nvPr/>
        </p:nvSpPr>
        <p:spPr bwMode="auto">
          <a:xfrm>
            <a:off x="0" y="0"/>
            <a:ext cx="9144000" cy="5940425"/>
          </a:xfrm>
          <a:prstGeom prst="rect">
            <a:avLst/>
          </a:prstGeom>
          <a:noFill/>
          <a:ln w="9525">
            <a:noFill/>
            <a:miter lim="800000"/>
            <a:headEnd/>
            <a:tailEnd/>
          </a:ln>
          <a:effectLst/>
        </p:spPr>
        <p:txBody>
          <a:bodyPr>
            <a:spAutoFit/>
          </a:bodyPr>
          <a:lstStyle/>
          <a:p>
            <a:r>
              <a:rPr lang="en-US" sz="3200" b="1">
                <a:solidFill>
                  <a:srgbClr val="FF0000"/>
                </a:solidFill>
              </a:rPr>
              <a:t>MATIUS 20:26-28</a:t>
            </a:r>
          </a:p>
          <a:p>
            <a:r>
              <a:rPr lang="en-US" sz="3200" b="1">
                <a:solidFill>
                  <a:srgbClr val="FF0000"/>
                </a:solidFill>
              </a:rPr>
              <a:t>Barangsiapa ingin menjadi besar </a:t>
            </a:r>
          </a:p>
          <a:p>
            <a:r>
              <a:rPr lang="en-US" sz="3200" b="1">
                <a:solidFill>
                  <a:srgbClr val="FF0000"/>
                </a:solidFill>
              </a:rPr>
              <a:t>di antara kamu, </a:t>
            </a:r>
          </a:p>
          <a:p>
            <a:r>
              <a:rPr lang="en-US" sz="3200" b="1">
                <a:solidFill>
                  <a:srgbClr val="FF0000"/>
                </a:solidFill>
              </a:rPr>
              <a:t>hendaklah ia menjadi pelayanmu,</a:t>
            </a:r>
          </a:p>
          <a:p>
            <a:r>
              <a:rPr lang="en-US" sz="3200" b="1">
                <a:solidFill>
                  <a:srgbClr val="FF0000"/>
                </a:solidFill>
              </a:rPr>
              <a:t>dan barangsiapa ingin menjadi terkemuka </a:t>
            </a:r>
          </a:p>
          <a:p>
            <a:r>
              <a:rPr lang="en-US" sz="3200" b="1">
                <a:solidFill>
                  <a:srgbClr val="FF0000"/>
                </a:solidFill>
              </a:rPr>
              <a:t>di antara kamu, hendaklah ia </a:t>
            </a:r>
          </a:p>
          <a:p>
            <a:r>
              <a:rPr lang="en-US" sz="3200" b="1">
                <a:solidFill>
                  <a:srgbClr val="FF0000"/>
                </a:solidFill>
              </a:rPr>
              <a:t>menjadi hambamu;</a:t>
            </a:r>
          </a:p>
          <a:p>
            <a:r>
              <a:rPr lang="en-US" sz="3200" b="1">
                <a:solidFill>
                  <a:srgbClr val="FF0000"/>
                </a:solidFill>
              </a:rPr>
              <a:t>sama seperti Anak Manusia </a:t>
            </a:r>
          </a:p>
          <a:p>
            <a:r>
              <a:rPr lang="en-US" sz="3200" b="1">
                <a:solidFill>
                  <a:srgbClr val="FF0000"/>
                </a:solidFill>
              </a:rPr>
              <a:t>datang bukan untuk dilayani, </a:t>
            </a:r>
          </a:p>
          <a:p>
            <a:r>
              <a:rPr lang="en-US" sz="3200" b="1">
                <a:solidFill>
                  <a:srgbClr val="FF0000"/>
                </a:solidFill>
              </a:rPr>
              <a:t>melainkan untuk melayani </a:t>
            </a:r>
          </a:p>
          <a:p>
            <a:r>
              <a:rPr lang="en-US" sz="3200" b="1">
                <a:solidFill>
                  <a:srgbClr val="FF0000"/>
                </a:solidFill>
              </a:rPr>
              <a:t>dan untuk memberikan nyawa-Nya</a:t>
            </a:r>
          </a:p>
          <a:p>
            <a:r>
              <a:rPr lang="en-US" sz="3200" b="1">
                <a:solidFill>
                  <a:srgbClr val="FF0000"/>
                </a:solidFill>
              </a:rPr>
              <a:t>menjadi tebusan bagi banyak orang."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22" name="Picture 2"/>
          <p:cNvPicPr>
            <a:picLocks noChangeAspect="1" noChangeArrowheads="1"/>
          </p:cNvPicPr>
          <p:nvPr>
            <p:ph idx="1"/>
          </p:nvPr>
        </p:nvPicPr>
        <p:blipFill>
          <a:blip r:embed="rId2"/>
          <a:srcRect/>
          <a:stretch>
            <a:fillRect/>
          </a:stretch>
        </p:blipFill>
        <p:spPr>
          <a:xfrm>
            <a:off x="0" y="0"/>
            <a:ext cx="9144000" cy="6858000"/>
          </a:xfrm>
          <a:noFill/>
          <a:ln/>
        </p:spPr>
      </p:pic>
      <p:sp>
        <p:nvSpPr>
          <p:cNvPr id="952323" name="Rectangle 3"/>
          <p:cNvSpPr>
            <a:spLocks noGrp="1" noChangeArrowheads="1"/>
          </p:cNvSpPr>
          <p:nvPr>
            <p:ph type="title"/>
          </p:nvPr>
        </p:nvSpPr>
        <p:spPr>
          <a:xfrm>
            <a:off x="457200" y="0"/>
            <a:ext cx="8243888" cy="609600"/>
          </a:xfrm>
          <a:noFill/>
          <a:ln/>
        </p:spPr>
        <p:txBody>
          <a:bodyPr anchor="b">
            <a:normAutofit fontScale="90000"/>
          </a:bodyPr>
          <a:lstStyle/>
          <a:p>
            <a:r>
              <a:rPr lang="en-US" sz="4000">
                <a:solidFill>
                  <a:srgbClr val="FF0000"/>
                </a:solidFill>
              </a:rPr>
              <a:t>FILIPI 1: 20-22</a:t>
            </a:r>
          </a:p>
        </p:txBody>
      </p:sp>
      <p:sp>
        <p:nvSpPr>
          <p:cNvPr id="952324" name="Rectangle 4"/>
          <p:cNvSpPr>
            <a:spLocks noChangeArrowheads="1"/>
          </p:cNvSpPr>
          <p:nvPr/>
        </p:nvSpPr>
        <p:spPr bwMode="auto">
          <a:xfrm>
            <a:off x="0" y="609600"/>
            <a:ext cx="9144000" cy="6400800"/>
          </a:xfrm>
          <a:prstGeom prst="rect">
            <a:avLst/>
          </a:prstGeom>
          <a:noFill/>
          <a:ln w="9525">
            <a:noFill/>
            <a:miter lim="800000"/>
            <a:headEnd/>
            <a:tailEnd/>
          </a:ln>
        </p:spPr>
        <p:txBody>
          <a:bodyPr/>
          <a:lstStyle/>
          <a:p>
            <a:pPr marL="342900" indent="-342900">
              <a:spcBef>
                <a:spcPct val="20000"/>
              </a:spcBef>
            </a:pPr>
            <a:r>
              <a:rPr lang="en-US" sz="4000" b="1">
                <a:solidFill>
                  <a:srgbClr val="FF0000"/>
                </a:solidFill>
              </a:rPr>
              <a:t>Kristus dengan nyata dimuliakan di dalam tubuhku, baik oleh hidupku, maupun oleh matiku.</a:t>
            </a:r>
          </a:p>
          <a:p>
            <a:pPr marL="342900" indent="-342900">
              <a:spcBef>
                <a:spcPct val="20000"/>
              </a:spcBef>
            </a:pPr>
            <a:r>
              <a:rPr lang="en-US" sz="4000" b="1">
                <a:solidFill>
                  <a:srgbClr val="FF0000"/>
                </a:solidFill>
              </a:rPr>
              <a:t>Karena bagiku hidup adalah Kristus dan mati adalah keuntungan.</a:t>
            </a:r>
          </a:p>
          <a:p>
            <a:pPr marL="342900" indent="-342900">
              <a:spcBef>
                <a:spcPct val="20000"/>
              </a:spcBef>
            </a:pPr>
            <a:r>
              <a:rPr lang="en-US" sz="4000" b="1">
                <a:solidFill>
                  <a:srgbClr val="FF0000"/>
                </a:solidFill>
              </a:rPr>
              <a:t>Tetapi jika aku harus hidup di dunia ini, itu berarti bagiku bekerja memberi buah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s://encrypted-tbn0.gstatic.com/images?q=tbn:ANd9GcRCtDQSd4Ngspo1k4qSKywy6mKGlNpdjrC4nR358p8AaITGQwucxw"/>
          <p:cNvPicPr>
            <a:picLocks noChangeAspect="1" noChangeArrowheads="1"/>
          </p:cNvPicPr>
          <p:nvPr/>
        </p:nvPicPr>
        <p:blipFill>
          <a:blip r:embed="rId2"/>
          <a:srcRect/>
          <a:stretch>
            <a:fillRect/>
          </a:stretch>
        </p:blipFill>
        <p:spPr bwMode="auto">
          <a:xfrm>
            <a:off x="0" y="0"/>
            <a:ext cx="5214942" cy="6837962"/>
          </a:xfrm>
          <a:prstGeom prst="rect">
            <a:avLst/>
          </a:prstGeom>
          <a:noFill/>
        </p:spPr>
      </p:pic>
      <p:sp>
        <p:nvSpPr>
          <p:cNvPr id="5" name="Rectangle 4"/>
          <p:cNvSpPr/>
          <p:nvPr/>
        </p:nvSpPr>
        <p:spPr>
          <a:xfrm>
            <a:off x="5572132" y="1928802"/>
            <a:ext cx="3050835"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5400" b="1" cap="none" spc="0" dirty="0" smtClean="0">
                <a:ln w="11430"/>
                <a:solidFill>
                  <a:srgbClr val="FF0000"/>
                </a:solidFill>
                <a:effectLst>
                  <a:outerShdw blurRad="50800" dist="39000" dir="5460000" algn="tl">
                    <a:srgbClr val="000000">
                      <a:alpha val="38000"/>
                    </a:srgbClr>
                  </a:outerShdw>
                </a:effectLst>
              </a:rPr>
              <a:t>MUSA</a:t>
            </a:r>
          </a:p>
          <a:p>
            <a:pPr algn="ctr"/>
            <a:r>
              <a:rPr lang="id-ID" sz="5400" b="1" dirty="0" smtClean="0">
                <a:ln w="11430"/>
                <a:solidFill>
                  <a:srgbClr val="FF0000"/>
                </a:solidFill>
                <a:effectLst>
                  <a:outerShdw blurRad="50800" dist="39000" dir="5460000" algn="tl">
                    <a:srgbClr val="000000">
                      <a:alpha val="38000"/>
                    </a:srgbClr>
                  </a:outerShdw>
                </a:effectLst>
              </a:rPr>
              <a:t>MANUSIA</a:t>
            </a:r>
          </a:p>
          <a:p>
            <a:pPr algn="ctr"/>
            <a:r>
              <a:rPr lang="id-ID" sz="5400" b="1" cap="none" spc="0" dirty="0" smtClean="0">
                <a:ln w="11430"/>
                <a:solidFill>
                  <a:srgbClr val="FF0000"/>
                </a:solidFill>
                <a:effectLst>
                  <a:outerShdw blurRad="50800" dist="39000" dir="5460000" algn="tl">
                    <a:srgbClr val="000000">
                      <a:alpha val="38000"/>
                    </a:srgbClr>
                  </a:outerShdw>
                </a:effectLst>
              </a:rPr>
              <a:t>JENIUS</a:t>
            </a:r>
            <a:endParaRPr lang="en-US" sz="5400" b="1" cap="none" spc="0" dirty="0">
              <a:ln w="11430"/>
              <a:solidFill>
                <a:srgbClr val="FF0000"/>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descr="intelligences"/>
          <p:cNvPicPr>
            <a:picLocks noChangeAspect="1" noChangeArrowheads="1"/>
          </p:cNvPicPr>
          <p:nvPr/>
        </p:nvPicPr>
        <p:blipFill>
          <a:blip r:embed="rId2"/>
          <a:srcRect/>
          <a:stretch>
            <a:fillRect/>
          </a:stretch>
        </p:blipFill>
        <p:spPr bwMode="auto">
          <a:xfrm>
            <a:off x="0" y="0"/>
            <a:ext cx="9144000" cy="6705600"/>
          </a:xfrm>
          <a:prstGeom prst="rect">
            <a:avLst/>
          </a:prstGeom>
          <a:noFill/>
        </p:spPr>
      </p:pic>
      <p:sp>
        <p:nvSpPr>
          <p:cNvPr id="219140" name="door"/>
          <p:cNvSpPr>
            <a:spLocks noEditPoints="1" noChangeArrowheads="1"/>
          </p:cNvSpPr>
          <p:nvPr/>
        </p:nvSpPr>
        <p:spPr bwMode="auto">
          <a:xfrm rot="12680619">
            <a:off x="7467600" y="609600"/>
            <a:ext cx="904875" cy="904875"/>
          </a:xfrm>
          <a:custGeom>
            <a:avLst/>
            <a:gdLst>
              <a:gd name="T0" fmla="*/ 21600 w 21600"/>
              <a:gd name="T1" fmla="*/ 21600 h 21600"/>
              <a:gd name="T2" fmla="*/ 6007 w 21600"/>
              <a:gd name="T3" fmla="*/ 127 h 21600"/>
              <a:gd name="T4" fmla="*/ 0 w 21600"/>
              <a:gd name="T5" fmla="*/ 21600 h 21600"/>
              <a:gd name="T6" fmla="*/ 2668 w 21600"/>
              <a:gd name="T7" fmla="*/ 11181 h 21600"/>
              <a:gd name="T8" fmla="*/ 13404 w 21600"/>
              <a:gd name="T9" fmla="*/ 20139 h 21600"/>
            </a:gdLst>
            <a:ahLst/>
            <a:cxnLst>
              <a:cxn ang="0">
                <a:pos x="T0" y="T1"/>
              </a:cxn>
              <a:cxn ang="0">
                <a:pos x="T2" y="T3"/>
              </a:cxn>
              <a:cxn ang="0">
                <a:pos x="T4" y="T5"/>
              </a:cxn>
            </a:cxnLst>
            <a:rect l="T6" t="T7" r="T8" b="T9"/>
            <a:pathLst>
              <a:path w="21600" h="21600">
                <a:moveTo>
                  <a:pt x="21600" y="21600"/>
                </a:moveTo>
                <a:lnTo>
                  <a:pt x="6007" y="127"/>
                </a:lnTo>
                <a:lnTo>
                  <a:pt x="4665" y="2541"/>
                </a:lnTo>
                <a:lnTo>
                  <a:pt x="3579" y="5209"/>
                </a:lnTo>
                <a:lnTo>
                  <a:pt x="2492" y="8259"/>
                </a:lnTo>
                <a:lnTo>
                  <a:pt x="1598" y="11308"/>
                </a:lnTo>
                <a:lnTo>
                  <a:pt x="959" y="14739"/>
                </a:lnTo>
                <a:lnTo>
                  <a:pt x="383" y="18169"/>
                </a:lnTo>
                <a:lnTo>
                  <a:pt x="0" y="21600"/>
                </a:lnTo>
              </a:path>
            </a:pathLst>
          </a:custGeom>
          <a:noFill/>
          <a:ln w="76200">
            <a:solidFill>
              <a:srgbClr val="000000"/>
            </a:solidFill>
            <a:miter lim="800000"/>
            <a:headEnd/>
            <a:tailEnd/>
          </a:ln>
        </p:spPr>
        <p:txBody>
          <a:bodyPr/>
          <a:lstStyle/>
          <a:p>
            <a:endParaRPr lang="id-ID"/>
          </a:p>
        </p:txBody>
      </p:sp>
      <p:sp>
        <p:nvSpPr>
          <p:cNvPr id="219141" name="door"/>
          <p:cNvSpPr>
            <a:spLocks noEditPoints="1" noChangeArrowheads="1"/>
          </p:cNvSpPr>
          <p:nvPr/>
        </p:nvSpPr>
        <p:spPr bwMode="auto">
          <a:xfrm rot="12680619">
            <a:off x="7848600" y="3657600"/>
            <a:ext cx="904875" cy="904875"/>
          </a:xfrm>
          <a:custGeom>
            <a:avLst/>
            <a:gdLst>
              <a:gd name="T0" fmla="*/ 21600 w 21600"/>
              <a:gd name="T1" fmla="*/ 21600 h 21600"/>
              <a:gd name="T2" fmla="*/ 6007 w 21600"/>
              <a:gd name="T3" fmla="*/ 127 h 21600"/>
              <a:gd name="T4" fmla="*/ 0 w 21600"/>
              <a:gd name="T5" fmla="*/ 21600 h 21600"/>
              <a:gd name="T6" fmla="*/ 2668 w 21600"/>
              <a:gd name="T7" fmla="*/ 11181 h 21600"/>
              <a:gd name="T8" fmla="*/ 13404 w 21600"/>
              <a:gd name="T9" fmla="*/ 20139 h 21600"/>
            </a:gdLst>
            <a:ahLst/>
            <a:cxnLst>
              <a:cxn ang="0">
                <a:pos x="T0" y="T1"/>
              </a:cxn>
              <a:cxn ang="0">
                <a:pos x="T2" y="T3"/>
              </a:cxn>
              <a:cxn ang="0">
                <a:pos x="T4" y="T5"/>
              </a:cxn>
            </a:cxnLst>
            <a:rect l="T6" t="T7" r="T8" b="T9"/>
            <a:pathLst>
              <a:path w="21600" h="21600">
                <a:moveTo>
                  <a:pt x="21600" y="21600"/>
                </a:moveTo>
                <a:lnTo>
                  <a:pt x="6007" y="127"/>
                </a:lnTo>
                <a:lnTo>
                  <a:pt x="4665" y="2541"/>
                </a:lnTo>
                <a:lnTo>
                  <a:pt x="3579" y="5209"/>
                </a:lnTo>
                <a:lnTo>
                  <a:pt x="2492" y="8259"/>
                </a:lnTo>
                <a:lnTo>
                  <a:pt x="1598" y="11308"/>
                </a:lnTo>
                <a:lnTo>
                  <a:pt x="959" y="14739"/>
                </a:lnTo>
                <a:lnTo>
                  <a:pt x="383" y="18169"/>
                </a:lnTo>
                <a:lnTo>
                  <a:pt x="0" y="21600"/>
                </a:lnTo>
              </a:path>
            </a:pathLst>
          </a:custGeom>
          <a:noFill/>
          <a:ln w="76200">
            <a:solidFill>
              <a:srgbClr val="000000"/>
            </a:solidFill>
            <a:miter lim="800000"/>
            <a:headEnd/>
            <a:tailEnd/>
          </a:ln>
        </p:spPr>
        <p:txBody>
          <a:bodyPr/>
          <a:lstStyle/>
          <a:p>
            <a:endParaRPr lang="id-ID"/>
          </a:p>
        </p:txBody>
      </p:sp>
      <p:sp>
        <p:nvSpPr>
          <p:cNvPr id="219143" name="door"/>
          <p:cNvSpPr>
            <a:spLocks noEditPoints="1" noChangeArrowheads="1"/>
          </p:cNvSpPr>
          <p:nvPr/>
        </p:nvSpPr>
        <p:spPr bwMode="auto">
          <a:xfrm rot="12680619">
            <a:off x="5638800" y="533400"/>
            <a:ext cx="904875" cy="904875"/>
          </a:xfrm>
          <a:custGeom>
            <a:avLst/>
            <a:gdLst>
              <a:gd name="T0" fmla="*/ 21600 w 21600"/>
              <a:gd name="T1" fmla="*/ 21600 h 21600"/>
              <a:gd name="T2" fmla="*/ 6007 w 21600"/>
              <a:gd name="T3" fmla="*/ 127 h 21600"/>
              <a:gd name="T4" fmla="*/ 0 w 21600"/>
              <a:gd name="T5" fmla="*/ 21600 h 21600"/>
              <a:gd name="T6" fmla="*/ 2668 w 21600"/>
              <a:gd name="T7" fmla="*/ 11181 h 21600"/>
              <a:gd name="T8" fmla="*/ 13404 w 21600"/>
              <a:gd name="T9" fmla="*/ 20139 h 21600"/>
            </a:gdLst>
            <a:ahLst/>
            <a:cxnLst>
              <a:cxn ang="0">
                <a:pos x="T0" y="T1"/>
              </a:cxn>
              <a:cxn ang="0">
                <a:pos x="T2" y="T3"/>
              </a:cxn>
              <a:cxn ang="0">
                <a:pos x="T4" y="T5"/>
              </a:cxn>
            </a:cxnLst>
            <a:rect l="T6" t="T7" r="T8" b="T9"/>
            <a:pathLst>
              <a:path w="21600" h="21600">
                <a:moveTo>
                  <a:pt x="21600" y="21600"/>
                </a:moveTo>
                <a:lnTo>
                  <a:pt x="6007" y="127"/>
                </a:lnTo>
                <a:lnTo>
                  <a:pt x="4665" y="2541"/>
                </a:lnTo>
                <a:lnTo>
                  <a:pt x="3579" y="5209"/>
                </a:lnTo>
                <a:lnTo>
                  <a:pt x="2492" y="8259"/>
                </a:lnTo>
                <a:lnTo>
                  <a:pt x="1598" y="11308"/>
                </a:lnTo>
                <a:lnTo>
                  <a:pt x="959" y="14739"/>
                </a:lnTo>
                <a:lnTo>
                  <a:pt x="383" y="18169"/>
                </a:lnTo>
                <a:lnTo>
                  <a:pt x="0" y="21600"/>
                </a:lnTo>
              </a:path>
            </a:pathLst>
          </a:custGeom>
          <a:noFill/>
          <a:ln w="76200">
            <a:solidFill>
              <a:srgbClr val="000000"/>
            </a:solidFill>
            <a:miter lim="800000"/>
            <a:headEnd/>
            <a:tailEnd/>
          </a:ln>
        </p:spPr>
        <p:txBody>
          <a:bodyPr/>
          <a:lstStyle/>
          <a:p>
            <a:endParaRPr lang="id-ID"/>
          </a:p>
        </p:txBody>
      </p:sp>
      <p:sp>
        <p:nvSpPr>
          <p:cNvPr id="219144" name="door"/>
          <p:cNvSpPr>
            <a:spLocks noEditPoints="1" noChangeArrowheads="1"/>
          </p:cNvSpPr>
          <p:nvPr/>
        </p:nvSpPr>
        <p:spPr bwMode="auto">
          <a:xfrm rot="12680619">
            <a:off x="3505200" y="685800"/>
            <a:ext cx="904875" cy="904875"/>
          </a:xfrm>
          <a:custGeom>
            <a:avLst/>
            <a:gdLst>
              <a:gd name="T0" fmla="*/ 21600 w 21600"/>
              <a:gd name="T1" fmla="*/ 21600 h 21600"/>
              <a:gd name="T2" fmla="*/ 6007 w 21600"/>
              <a:gd name="T3" fmla="*/ 127 h 21600"/>
              <a:gd name="T4" fmla="*/ 0 w 21600"/>
              <a:gd name="T5" fmla="*/ 21600 h 21600"/>
              <a:gd name="T6" fmla="*/ 2668 w 21600"/>
              <a:gd name="T7" fmla="*/ 11181 h 21600"/>
              <a:gd name="T8" fmla="*/ 13404 w 21600"/>
              <a:gd name="T9" fmla="*/ 20139 h 21600"/>
            </a:gdLst>
            <a:ahLst/>
            <a:cxnLst>
              <a:cxn ang="0">
                <a:pos x="T0" y="T1"/>
              </a:cxn>
              <a:cxn ang="0">
                <a:pos x="T2" y="T3"/>
              </a:cxn>
              <a:cxn ang="0">
                <a:pos x="T4" y="T5"/>
              </a:cxn>
            </a:cxnLst>
            <a:rect l="T6" t="T7" r="T8" b="T9"/>
            <a:pathLst>
              <a:path w="21600" h="21600">
                <a:moveTo>
                  <a:pt x="21600" y="21600"/>
                </a:moveTo>
                <a:lnTo>
                  <a:pt x="6007" y="127"/>
                </a:lnTo>
                <a:lnTo>
                  <a:pt x="4665" y="2541"/>
                </a:lnTo>
                <a:lnTo>
                  <a:pt x="3579" y="5209"/>
                </a:lnTo>
                <a:lnTo>
                  <a:pt x="2492" y="8259"/>
                </a:lnTo>
                <a:lnTo>
                  <a:pt x="1598" y="11308"/>
                </a:lnTo>
                <a:lnTo>
                  <a:pt x="959" y="14739"/>
                </a:lnTo>
                <a:lnTo>
                  <a:pt x="383" y="18169"/>
                </a:lnTo>
                <a:lnTo>
                  <a:pt x="0" y="21600"/>
                </a:lnTo>
              </a:path>
            </a:pathLst>
          </a:custGeom>
          <a:noFill/>
          <a:ln w="76200">
            <a:solidFill>
              <a:srgbClr val="000000"/>
            </a:solidFill>
            <a:miter lim="800000"/>
            <a:headEnd/>
            <a:tailEnd/>
          </a:ln>
        </p:spPr>
        <p:txBody>
          <a:bodyPr/>
          <a:lstStyle/>
          <a:p>
            <a:endParaRPr lang="id-ID"/>
          </a:p>
        </p:txBody>
      </p:sp>
      <p:sp>
        <p:nvSpPr>
          <p:cNvPr id="219145" name="door"/>
          <p:cNvSpPr>
            <a:spLocks noEditPoints="1" noChangeArrowheads="1"/>
          </p:cNvSpPr>
          <p:nvPr/>
        </p:nvSpPr>
        <p:spPr bwMode="auto">
          <a:xfrm rot="12680619">
            <a:off x="3352800" y="3810000"/>
            <a:ext cx="904875" cy="904875"/>
          </a:xfrm>
          <a:custGeom>
            <a:avLst/>
            <a:gdLst>
              <a:gd name="T0" fmla="*/ 21600 w 21600"/>
              <a:gd name="T1" fmla="*/ 21600 h 21600"/>
              <a:gd name="T2" fmla="*/ 6007 w 21600"/>
              <a:gd name="T3" fmla="*/ 127 h 21600"/>
              <a:gd name="T4" fmla="*/ 0 w 21600"/>
              <a:gd name="T5" fmla="*/ 21600 h 21600"/>
              <a:gd name="T6" fmla="*/ 2668 w 21600"/>
              <a:gd name="T7" fmla="*/ 11181 h 21600"/>
              <a:gd name="T8" fmla="*/ 13404 w 21600"/>
              <a:gd name="T9" fmla="*/ 20139 h 21600"/>
            </a:gdLst>
            <a:ahLst/>
            <a:cxnLst>
              <a:cxn ang="0">
                <a:pos x="T0" y="T1"/>
              </a:cxn>
              <a:cxn ang="0">
                <a:pos x="T2" y="T3"/>
              </a:cxn>
              <a:cxn ang="0">
                <a:pos x="T4" y="T5"/>
              </a:cxn>
            </a:cxnLst>
            <a:rect l="T6" t="T7" r="T8" b="T9"/>
            <a:pathLst>
              <a:path w="21600" h="21600">
                <a:moveTo>
                  <a:pt x="21600" y="21600"/>
                </a:moveTo>
                <a:lnTo>
                  <a:pt x="6007" y="127"/>
                </a:lnTo>
                <a:lnTo>
                  <a:pt x="4665" y="2541"/>
                </a:lnTo>
                <a:lnTo>
                  <a:pt x="3579" y="5209"/>
                </a:lnTo>
                <a:lnTo>
                  <a:pt x="2492" y="8259"/>
                </a:lnTo>
                <a:lnTo>
                  <a:pt x="1598" y="11308"/>
                </a:lnTo>
                <a:lnTo>
                  <a:pt x="959" y="14739"/>
                </a:lnTo>
                <a:lnTo>
                  <a:pt x="383" y="18169"/>
                </a:lnTo>
                <a:lnTo>
                  <a:pt x="0" y="21600"/>
                </a:lnTo>
              </a:path>
            </a:pathLst>
          </a:custGeom>
          <a:noFill/>
          <a:ln w="76200">
            <a:solidFill>
              <a:srgbClr val="000000"/>
            </a:solidFill>
            <a:miter lim="800000"/>
            <a:headEnd/>
            <a:tailEnd/>
          </a:ln>
        </p:spPr>
        <p:txBody>
          <a:bodyPr/>
          <a:lstStyle/>
          <a:p>
            <a:endParaRPr lang="id-ID"/>
          </a:p>
        </p:txBody>
      </p:sp>
      <p:sp>
        <p:nvSpPr>
          <p:cNvPr id="219146" name="door"/>
          <p:cNvSpPr>
            <a:spLocks noEditPoints="1" noChangeArrowheads="1"/>
          </p:cNvSpPr>
          <p:nvPr/>
        </p:nvSpPr>
        <p:spPr bwMode="auto">
          <a:xfrm rot="12680619">
            <a:off x="990600" y="3657600"/>
            <a:ext cx="904875" cy="904875"/>
          </a:xfrm>
          <a:custGeom>
            <a:avLst/>
            <a:gdLst>
              <a:gd name="T0" fmla="*/ 21600 w 21600"/>
              <a:gd name="T1" fmla="*/ 21600 h 21600"/>
              <a:gd name="T2" fmla="*/ 6007 w 21600"/>
              <a:gd name="T3" fmla="*/ 127 h 21600"/>
              <a:gd name="T4" fmla="*/ 0 w 21600"/>
              <a:gd name="T5" fmla="*/ 21600 h 21600"/>
              <a:gd name="T6" fmla="*/ 2668 w 21600"/>
              <a:gd name="T7" fmla="*/ 11181 h 21600"/>
              <a:gd name="T8" fmla="*/ 13404 w 21600"/>
              <a:gd name="T9" fmla="*/ 20139 h 21600"/>
            </a:gdLst>
            <a:ahLst/>
            <a:cxnLst>
              <a:cxn ang="0">
                <a:pos x="T0" y="T1"/>
              </a:cxn>
              <a:cxn ang="0">
                <a:pos x="T2" y="T3"/>
              </a:cxn>
              <a:cxn ang="0">
                <a:pos x="T4" y="T5"/>
              </a:cxn>
            </a:cxnLst>
            <a:rect l="T6" t="T7" r="T8" b="T9"/>
            <a:pathLst>
              <a:path w="21600" h="21600">
                <a:moveTo>
                  <a:pt x="21600" y="21600"/>
                </a:moveTo>
                <a:lnTo>
                  <a:pt x="6007" y="127"/>
                </a:lnTo>
                <a:lnTo>
                  <a:pt x="4665" y="2541"/>
                </a:lnTo>
                <a:lnTo>
                  <a:pt x="3579" y="5209"/>
                </a:lnTo>
                <a:lnTo>
                  <a:pt x="2492" y="8259"/>
                </a:lnTo>
                <a:lnTo>
                  <a:pt x="1598" y="11308"/>
                </a:lnTo>
                <a:lnTo>
                  <a:pt x="959" y="14739"/>
                </a:lnTo>
                <a:lnTo>
                  <a:pt x="383" y="18169"/>
                </a:lnTo>
                <a:lnTo>
                  <a:pt x="0" y="21600"/>
                </a:lnTo>
              </a:path>
            </a:pathLst>
          </a:custGeom>
          <a:noFill/>
          <a:ln w="76200">
            <a:solidFill>
              <a:srgbClr val="000000"/>
            </a:solidFill>
            <a:miter lim="800000"/>
            <a:headEnd/>
            <a:tailEnd/>
          </a:ln>
        </p:spPr>
        <p:txBody>
          <a:bodyPr/>
          <a:lstStyle/>
          <a:p>
            <a:endParaRPr lang="id-ID"/>
          </a:p>
        </p:txBody>
      </p:sp>
      <p:sp>
        <p:nvSpPr>
          <p:cNvPr id="219147" name="door"/>
          <p:cNvSpPr>
            <a:spLocks noEditPoints="1" noChangeArrowheads="1"/>
          </p:cNvSpPr>
          <p:nvPr/>
        </p:nvSpPr>
        <p:spPr bwMode="auto">
          <a:xfrm rot="12680619">
            <a:off x="5791200" y="3505200"/>
            <a:ext cx="904875" cy="904875"/>
          </a:xfrm>
          <a:custGeom>
            <a:avLst/>
            <a:gdLst>
              <a:gd name="T0" fmla="*/ 21600 w 21600"/>
              <a:gd name="T1" fmla="*/ 21600 h 21600"/>
              <a:gd name="T2" fmla="*/ 6007 w 21600"/>
              <a:gd name="T3" fmla="*/ 127 h 21600"/>
              <a:gd name="T4" fmla="*/ 0 w 21600"/>
              <a:gd name="T5" fmla="*/ 21600 h 21600"/>
              <a:gd name="T6" fmla="*/ 2668 w 21600"/>
              <a:gd name="T7" fmla="*/ 11181 h 21600"/>
              <a:gd name="T8" fmla="*/ 13404 w 21600"/>
              <a:gd name="T9" fmla="*/ 20139 h 21600"/>
            </a:gdLst>
            <a:ahLst/>
            <a:cxnLst>
              <a:cxn ang="0">
                <a:pos x="T0" y="T1"/>
              </a:cxn>
              <a:cxn ang="0">
                <a:pos x="T2" y="T3"/>
              </a:cxn>
              <a:cxn ang="0">
                <a:pos x="T4" y="T5"/>
              </a:cxn>
            </a:cxnLst>
            <a:rect l="T6" t="T7" r="T8" b="T9"/>
            <a:pathLst>
              <a:path w="21600" h="21600">
                <a:moveTo>
                  <a:pt x="21600" y="21600"/>
                </a:moveTo>
                <a:lnTo>
                  <a:pt x="6007" y="127"/>
                </a:lnTo>
                <a:lnTo>
                  <a:pt x="4665" y="2541"/>
                </a:lnTo>
                <a:lnTo>
                  <a:pt x="3579" y="5209"/>
                </a:lnTo>
                <a:lnTo>
                  <a:pt x="2492" y="8259"/>
                </a:lnTo>
                <a:lnTo>
                  <a:pt x="1598" y="11308"/>
                </a:lnTo>
                <a:lnTo>
                  <a:pt x="959" y="14739"/>
                </a:lnTo>
                <a:lnTo>
                  <a:pt x="383" y="18169"/>
                </a:lnTo>
                <a:lnTo>
                  <a:pt x="0" y="21600"/>
                </a:lnTo>
              </a:path>
            </a:pathLst>
          </a:custGeom>
          <a:noFill/>
          <a:ln w="76200">
            <a:solidFill>
              <a:srgbClr val="000000"/>
            </a:solidFill>
            <a:miter lim="800000"/>
            <a:headEnd/>
            <a:tailEnd/>
          </a:ln>
        </p:spPr>
        <p:txBody>
          <a:bodyPr/>
          <a:lstStyle/>
          <a:p>
            <a:endParaRPr lang="id-ID"/>
          </a:p>
        </p:txBody>
      </p:sp>
      <p:sp>
        <p:nvSpPr>
          <p:cNvPr id="219148" name="door"/>
          <p:cNvSpPr>
            <a:spLocks noEditPoints="1" noChangeArrowheads="1"/>
          </p:cNvSpPr>
          <p:nvPr/>
        </p:nvSpPr>
        <p:spPr bwMode="auto">
          <a:xfrm rot="12680619">
            <a:off x="762000" y="762000"/>
            <a:ext cx="904875" cy="904875"/>
          </a:xfrm>
          <a:custGeom>
            <a:avLst/>
            <a:gdLst>
              <a:gd name="T0" fmla="*/ 21600 w 21600"/>
              <a:gd name="T1" fmla="*/ 21600 h 21600"/>
              <a:gd name="T2" fmla="*/ 6007 w 21600"/>
              <a:gd name="T3" fmla="*/ 127 h 21600"/>
              <a:gd name="T4" fmla="*/ 0 w 21600"/>
              <a:gd name="T5" fmla="*/ 21600 h 21600"/>
              <a:gd name="T6" fmla="*/ 2668 w 21600"/>
              <a:gd name="T7" fmla="*/ 11181 h 21600"/>
              <a:gd name="T8" fmla="*/ 13404 w 21600"/>
              <a:gd name="T9" fmla="*/ 20139 h 21600"/>
            </a:gdLst>
            <a:ahLst/>
            <a:cxnLst>
              <a:cxn ang="0">
                <a:pos x="T0" y="T1"/>
              </a:cxn>
              <a:cxn ang="0">
                <a:pos x="T2" y="T3"/>
              </a:cxn>
              <a:cxn ang="0">
                <a:pos x="T4" y="T5"/>
              </a:cxn>
            </a:cxnLst>
            <a:rect l="T6" t="T7" r="T8" b="T9"/>
            <a:pathLst>
              <a:path w="21600" h="21600">
                <a:moveTo>
                  <a:pt x="21600" y="21600"/>
                </a:moveTo>
                <a:lnTo>
                  <a:pt x="6007" y="127"/>
                </a:lnTo>
                <a:lnTo>
                  <a:pt x="4665" y="2541"/>
                </a:lnTo>
                <a:lnTo>
                  <a:pt x="3579" y="5209"/>
                </a:lnTo>
                <a:lnTo>
                  <a:pt x="2492" y="8259"/>
                </a:lnTo>
                <a:lnTo>
                  <a:pt x="1598" y="11308"/>
                </a:lnTo>
                <a:lnTo>
                  <a:pt x="959" y="14739"/>
                </a:lnTo>
                <a:lnTo>
                  <a:pt x="383" y="18169"/>
                </a:lnTo>
                <a:lnTo>
                  <a:pt x="0" y="21600"/>
                </a:lnTo>
              </a:path>
            </a:pathLst>
          </a:custGeom>
          <a:noFill/>
          <a:ln w="76200">
            <a:solidFill>
              <a:srgbClr val="000000"/>
            </a:solidFill>
            <a:miter lim="800000"/>
            <a:headEnd/>
            <a:tailEnd/>
          </a:ln>
        </p:spPr>
        <p:txBody>
          <a:bodyPr/>
          <a:lstStyle/>
          <a:p>
            <a:endParaRPr lang="id-ID"/>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2356" name="Picture 4"/>
          <p:cNvPicPr>
            <a:picLocks noChangeAspect="1" noChangeArrowheads="1"/>
          </p:cNvPicPr>
          <p:nvPr>
            <p:ph idx="1"/>
          </p:nvPr>
        </p:nvPicPr>
        <p:blipFill>
          <a:blip r:embed="rId2"/>
          <a:srcRect/>
          <a:stretch>
            <a:fillRect/>
          </a:stretch>
        </p:blipFill>
        <p:spPr>
          <a:xfrm>
            <a:off x="0" y="0"/>
            <a:ext cx="9144000" cy="6858000"/>
          </a:xfrm>
          <a:noFill/>
          <a:ln/>
        </p:spPr>
      </p:pic>
      <p:sp>
        <p:nvSpPr>
          <p:cNvPr id="1892359" name="WordArt 7"/>
          <p:cNvSpPr>
            <a:spLocks noChangeArrowheads="1" noChangeShapeType="1" noTextEdit="1"/>
          </p:cNvSpPr>
          <p:nvPr/>
        </p:nvSpPr>
        <p:spPr bwMode="auto">
          <a:xfrm>
            <a:off x="228600" y="1371600"/>
            <a:ext cx="8534400" cy="3886200"/>
          </a:xfrm>
          <a:prstGeom prst="rect">
            <a:avLst/>
          </a:prstGeom>
        </p:spPr>
        <p:txBody>
          <a:bodyPr wrap="none" fromWordArt="1">
            <a:prstTxWarp prst="textPlain">
              <a:avLst>
                <a:gd name="adj" fmla="val 50000"/>
              </a:avLst>
            </a:prstTxWarp>
          </a:bodyPr>
          <a:lstStyle/>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BAGAIMANA</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DENGAN</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RAJA</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SALOMO</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YANG SANGAT</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BERHIKMAT ITU?</a:t>
            </a:r>
            <a:endPar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https://encrypted-tbn2.gstatic.com/images?q=tbn:ANd9GcTTuFMUT3FBgA18JZiq6sTw1z6NrDarFcgcZ4spmiO6zrGj4-1yaQ"/>
          <p:cNvPicPr>
            <a:picLocks noChangeAspect="1" noChangeArrowheads="1"/>
          </p:cNvPicPr>
          <p:nvPr/>
        </p:nvPicPr>
        <p:blipFill>
          <a:blip r:embed="rId2"/>
          <a:srcRect/>
          <a:stretch>
            <a:fillRect/>
          </a:stretch>
        </p:blipFill>
        <p:spPr bwMode="auto">
          <a:xfrm>
            <a:off x="0" y="0"/>
            <a:ext cx="5072066" cy="6859118"/>
          </a:xfrm>
          <a:prstGeom prst="rect">
            <a:avLst/>
          </a:prstGeom>
          <a:noFill/>
        </p:spPr>
      </p:pic>
      <p:sp>
        <p:nvSpPr>
          <p:cNvPr id="3" name="Rectangle 2"/>
          <p:cNvSpPr/>
          <p:nvPr/>
        </p:nvSpPr>
        <p:spPr>
          <a:xfrm>
            <a:off x="5214942" y="2786058"/>
            <a:ext cx="3929058" cy="1754326"/>
          </a:xfrm>
          <a:prstGeom prst="rect">
            <a:avLst/>
          </a:prstGeom>
          <a:noFill/>
        </p:spPr>
        <p:txBody>
          <a:bodyPr wrap="square" lIns="91440" tIns="45720" rIns="91440" bIns="45720">
            <a:spAutoFit/>
          </a:bodyPr>
          <a:lstStyle/>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RAJA SALOMO</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1090" name="Picture 2"/>
          <p:cNvPicPr>
            <a:picLocks noChangeAspect="1" noChangeArrowheads="1"/>
          </p:cNvPicPr>
          <p:nvPr/>
        </p:nvPicPr>
        <p:blipFill>
          <a:blip r:embed="rId2"/>
          <a:srcRect/>
          <a:stretch>
            <a:fillRect/>
          </a:stretch>
        </p:blipFill>
        <p:spPr bwMode="auto">
          <a:xfrm>
            <a:off x="-304800" y="-228600"/>
            <a:ext cx="9753600" cy="7315200"/>
          </a:xfrm>
          <a:prstGeom prst="rect">
            <a:avLst/>
          </a:prstGeom>
          <a:noFill/>
          <a:ln w="9525">
            <a:noFill/>
            <a:miter lim="800000"/>
            <a:headEnd/>
            <a:tailEnd/>
          </a:ln>
          <a:effectLst/>
        </p:spPr>
      </p:pic>
      <p:sp>
        <p:nvSpPr>
          <p:cNvPr id="1881091" name="WordArt 3"/>
          <p:cNvSpPr>
            <a:spLocks noChangeArrowheads="1" noChangeShapeType="1" noTextEdit="1"/>
          </p:cNvSpPr>
          <p:nvPr/>
        </p:nvSpPr>
        <p:spPr bwMode="auto">
          <a:xfrm>
            <a:off x="381000" y="914400"/>
            <a:ext cx="8429625" cy="5105400"/>
          </a:xfrm>
          <a:prstGeom prst="rect">
            <a:avLst/>
          </a:prstGeom>
        </p:spPr>
        <p:txBody>
          <a:bodyPr wrap="none" fromWordArt="1">
            <a:prstTxWarp prst="textPlain">
              <a:avLst>
                <a:gd name="adj" fmla="val 50000"/>
              </a:avLst>
            </a:prstTxWarp>
          </a:bodyPr>
          <a:lstStyle/>
          <a:p>
            <a:pPr algn="ctr"/>
            <a:r>
              <a:rPr lang="id-ID" sz="3200" b="1" kern="10">
                <a:ln w="9525">
                  <a:noFill/>
                  <a:round/>
                  <a:headEnd/>
                  <a:tailEnd/>
                </a:ln>
                <a:solidFill>
                  <a:schemeClr val="bg1"/>
                </a:solidFill>
                <a:effectLst>
                  <a:outerShdw dist="45791" dir="2021404" algn="ctr" rotWithShape="0">
                    <a:srgbClr val="B2B2B2">
                      <a:alpha val="80000"/>
                    </a:srgbClr>
                  </a:outerShdw>
                </a:effectLst>
                <a:latin typeface="Times New Roman"/>
                <a:cs typeface="Times New Roman"/>
              </a:rPr>
              <a:t>AMSAL 22:4</a:t>
            </a:r>
          </a:p>
          <a:p>
            <a:pPr algn="ctr"/>
            <a:r>
              <a:rPr lang="id-ID" sz="3200" b="1" kern="10">
                <a:ln w="9525">
                  <a:noFill/>
                  <a:round/>
                  <a:headEnd/>
                  <a:tailEnd/>
                </a:ln>
                <a:solidFill>
                  <a:schemeClr val="bg1"/>
                </a:solidFill>
                <a:effectLst>
                  <a:outerShdw dist="45791" dir="2021404" algn="ctr" rotWithShape="0">
                    <a:srgbClr val="B2B2B2">
                      <a:alpha val="80000"/>
                    </a:srgbClr>
                  </a:outerShdw>
                </a:effectLst>
                <a:latin typeface="Times New Roman"/>
                <a:cs typeface="Times New Roman"/>
              </a:rPr>
              <a:t>GANJARAN KERENDAHAN HATI </a:t>
            </a:r>
          </a:p>
          <a:p>
            <a:pPr algn="ctr"/>
            <a:r>
              <a:rPr lang="id-ID" sz="3200" b="1" kern="10">
                <a:ln w="9525">
                  <a:noFill/>
                  <a:round/>
                  <a:headEnd/>
                  <a:tailEnd/>
                </a:ln>
                <a:solidFill>
                  <a:schemeClr val="bg1"/>
                </a:solidFill>
                <a:effectLst>
                  <a:outerShdw dist="45791" dir="2021404" algn="ctr" rotWithShape="0">
                    <a:srgbClr val="B2B2B2">
                      <a:alpha val="80000"/>
                    </a:srgbClr>
                  </a:outerShdw>
                </a:effectLst>
                <a:latin typeface="Times New Roman"/>
                <a:cs typeface="Times New Roman"/>
              </a:rPr>
              <a:t>DAN TAKUT AKAN TUHAN IALAH :</a:t>
            </a:r>
          </a:p>
          <a:p>
            <a:pPr algn="ctr"/>
            <a:r>
              <a:rPr lang="id-ID" sz="3200" b="1" kern="10">
                <a:ln w="9525">
                  <a:noFill/>
                  <a:round/>
                  <a:headEnd/>
                  <a:tailEnd/>
                </a:ln>
                <a:solidFill>
                  <a:schemeClr val="bg1"/>
                </a:solidFill>
                <a:effectLst>
                  <a:outerShdw dist="45791" dir="2021404" algn="ctr" rotWithShape="0">
                    <a:srgbClr val="B2B2B2">
                      <a:alpha val="80000"/>
                    </a:srgbClr>
                  </a:outerShdw>
                </a:effectLst>
                <a:latin typeface="Times New Roman"/>
                <a:cs typeface="Times New Roman"/>
              </a:rPr>
              <a:t> KEKAYAAN,</a:t>
            </a:r>
          </a:p>
          <a:p>
            <a:pPr algn="ctr"/>
            <a:r>
              <a:rPr lang="id-ID" sz="3200" b="1" kern="10">
                <a:ln w="9525">
                  <a:noFill/>
                  <a:round/>
                  <a:headEnd/>
                  <a:tailEnd/>
                </a:ln>
                <a:solidFill>
                  <a:schemeClr val="bg1"/>
                </a:solidFill>
                <a:effectLst>
                  <a:outerShdw dist="45791" dir="2021404" algn="ctr" rotWithShape="0">
                    <a:srgbClr val="B2B2B2">
                      <a:alpha val="80000"/>
                    </a:srgbClr>
                  </a:outerShdw>
                </a:effectLst>
                <a:latin typeface="Times New Roman"/>
                <a:cs typeface="Times New Roman"/>
              </a:rPr>
              <a:t>KEHORMATAN</a:t>
            </a:r>
          </a:p>
          <a:p>
            <a:pPr algn="ctr"/>
            <a:r>
              <a:rPr lang="id-ID" sz="3200" b="1" kern="10">
                <a:ln w="9525">
                  <a:noFill/>
                  <a:round/>
                  <a:headEnd/>
                  <a:tailEnd/>
                </a:ln>
                <a:solidFill>
                  <a:schemeClr val="bg1"/>
                </a:solidFill>
                <a:effectLst>
                  <a:outerShdw dist="45791" dir="2021404" algn="ctr" rotWithShape="0">
                    <a:srgbClr val="B2B2B2">
                      <a:alpha val="80000"/>
                    </a:srgbClr>
                  </a:outerShdw>
                </a:effectLst>
                <a:latin typeface="Times New Roman"/>
                <a:cs typeface="Times New Roman"/>
              </a:rPr>
              <a:t>DAN KEHIDUPAN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52400" y="152400"/>
            <a:ext cx="2667000" cy="6324600"/>
            <a:chOff x="1248" y="240"/>
            <a:chExt cx="4176" cy="3600"/>
          </a:xfrm>
        </p:grpSpPr>
        <p:sp>
          <p:nvSpPr>
            <p:cNvPr id="1891331" name="Pyr1"/>
            <p:cNvSpPr>
              <a:spLocks noEditPoints="1" noChangeArrowheads="1"/>
            </p:cNvSpPr>
            <p:nvPr/>
          </p:nvSpPr>
          <p:spPr bwMode="auto">
            <a:xfrm>
              <a:off x="2873" y="240"/>
              <a:ext cx="936" cy="798"/>
            </a:xfrm>
            <a:custGeom>
              <a:avLst/>
              <a:gdLst>
                <a:gd name="T0" fmla="*/ 10800 w 21600"/>
                <a:gd name="T1" fmla="*/ 0 h 21600"/>
                <a:gd name="T2" fmla="*/ 21600 w 21600"/>
                <a:gd name="T3" fmla="*/ 21600 h 21600"/>
                <a:gd name="T4" fmla="*/ 0 w 21600"/>
                <a:gd name="T5" fmla="*/ 21600 h 21600"/>
                <a:gd name="T6" fmla="*/ 5400 w 21600"/>
                <a:gd name="T7" fmla="*/ 11800 h 21600"/>
                <a:gd name="T8" fmla="*/ 16200 w 21600"/>
                <a:gd name="T9" fmla="*/ 20600 h 21600"/>
              </a:gdLst>
              <a:ahLst/>
              <a:cxnLst>
                <a:cxn ang="0">
                  <a:pos x="T0" y="T1"/>
                </a:cxn>
                <a:cxn ang="0">
                  <a:pos x="T2" y="T3"/>
                </a:cxn>
                <a:cxn ang="0">
                  <a:pos x="T4" y="T5"/>
                </a:cxn>
              </a:cxnLst>
              <a:rect l="T6" t="T7" r="T8" b="T9"/>
              <a:pathLst>
                <a:path w="21600" h="21600">
                  <a:moveTo>
                    <a:pt x="10800" y="0"/>
                  </a:moveTo>
                  <a:lnTo>
                    <a:pt x="21600" y="21600"/>
                  </a:lnTo>
                  <a:lnTo>
                    <a:pt x="0" y="21600"/>
                  </a:lnTo>
                  <a:lnTo>
                    <a:pt x="10800" y="0"/>
                  </a:lnTo>
                  <a:close/>
                </a:path>
              </a:pathLst>
            </a:custGeom>
            <a:solidFill>
              <a:srgbClr val="D8EBB3"/>
            </a:solidFill>
            <a:ln w="9525">
              <a:solidFill>
                <a:srgbClr val="000000"/>
              </a:solidFill>
              <a:miter lim="800000"/>
              <a:headEnd/>
              <a:tailEnd/>
            </a:ln>
          </p:spPr>
          <p:txBody>
            <a:bodyPr/>
            <a:lstStyle/>
            <a:p>
              <a:endParaRPr lang="id-ID"/>
            </a:p>
          </p:txBody>
        </p:sp>
        <p:sp>
          <p:nvSpPr>
            <p:cNvPr id="1891332" name="Pyr2"/>
            <p:cNvSpPr>
              <a:spLocks noEditPoints="1" noChangeArrowheads="1"/>
            </p:cNvSpPr>
            <p:nvPr/>
          </p:nvSpPr>
          <p:spPr bwMode="auto">
            <a:xfrm>
              <a:off x="2331" y="1038"/>
              <a:ext cx="2015" cy="936"/>
            </a:xfrm>
            <a:custGeom>
              <a:avLst/>
              <a:gdLst>
                <a:gd name="T0" fmla="*/ 5787 w 21600"/>
                <a:gd name="T1" fmla="*/ 0 h 21600"/>
                <a:gd name="T2" fmla="*/ 15812 w 21600"/>
                <a:gd name="T3" fmla="*/ 0 h 21600"/>
                <a:gd name="T4" fmla="*/ 21600 w 21600"/>
                <a:gd name="T5" fmla="*/ 21600 h 21600"/>
                <a:gd name="T6" fmla="*/ 0 w 21600"/>
                <a:gd name="T7" fmla="*/ 21600 h 21600"/>
                <a:gd name="T8" fmla="*/ 5787 w 21600"/>
                <a:gd name="T9" fmla="*/ 500 h 21600"/>
                <a:gd name="T10" fmla="*/ 15812 w 21600"/>
                <a:gd name="T11" fmla="*/ 21100 h 21600"/>
              </a:gdLst>
              <a:ahLst/>
              <a:cxnLst>
                <a:cxn ang="0">
                  <a:pos x="T0" y="T1"/>
                </a:cxn>
                <a:cxn ang="0">
                  <a:pos x="T2" y="T3"/>
                </a:cxn>
                <a:cxn ang="0">
                  <a:pos x="T4" y="T5"/>
                </a:cxn>
                <a:cxn ang="0">
                  <a:pos x="T6" y="T7"/>
                </a:cxn>
              </a:cxnLst>
              <a:rect l="T8" t="T9" r="T10" b="T11"/>
              <a:pathLst>
                <a:path w="21600" h="21600">
                  <a:moveTo>
                    <a:pt x="5787" y="0"/>
                  </a:moveTo>
                  <a:lnTo>
                    <a:pt x="15812" y="0"/>
                  </a:lnTo>
                  <a:lnTo>
                    <a:pt x="21600" y="21600"/>
                  </a:lnTo>
                  <a:lnTo>
                    <a:pt x="0" y="21600"/>
                  </a:lnTo>
                  <a:lnTo>
                    <a:pt x="5787" y="0"/>
                  </a:lnTo>
                  <a:close/>
                </a:path>
              </a:pathLst>
            </a:custGeom>
            <a:solidFill>
              <a:srgbClr val="CCCCFF"/>
            </a:solidFill>
            <a:ln w="9525">
              <a:solidFill>
                <a:srgbClr val="000000"/>
              </a:solidFill>
              <a:miter lim="800000"/>
              <a:headEnd/>
              <a:tailEnd/>
            </a:ln>
          </p:spPr>
          <p:txBody>
            <a:bodyPr/>
            <a:lstStyle/>
            <a:p>
              <a:endParaRPr lang="id-ID"/>
            </a:p>
          </p:txBody>
        </p:sp>
        <p:sp>
          <p:nvSpPr>
            <p:cNvPr id="1891333" name="Pyr3"/>
            <p:cNvSpPr>
              <a:spLocks noEditPoints="1" noChangeArrowheads="1"/>
            </p:cNvSpPr>
            <p:nvPr/>
          </p:nvSpPr>
          <p:spPr bwMode="auto">
            <a:xfrm>
              <a:off x="1795" y="1974"/>
              <a:ext cx="3087" cy="935"/>
            </a:xfrm>
            <a:custGeom>
              <a:avLst/>
              <a:gdLst>
                <a:gd name="T0" fmla="*/ 3768 w 21600"/>
                <a:gd name="T1" fmla="*/ 0 h 21600"/>
                <a:gd name="T2" fmla="*/ 17831 w 21600"/>
                <a:gd name="T3" fmla="*/ 0 h 21600"/>
                <a:gd name="T4" fmla="*/ 21600 w 21600"/>
                <a:gd name="T5" fmla="*/ 21600 h 21600"/>
                <a:gd name="T6" fmla="*/ 0 w 21600"/>
                <a:gd name="T7" fmla="*/ 21600 h 21600"/>
                <a:gd name="T8" fmla="*/ 5287 w 21600"/>
                <a:gd name="T9" fmla="*/ 500 h 21600"/>
                <a:gd name="T10" fmla="*/ 16312 w 21600"/>
                <a:gd name="T11" fmla="*/ 21100 h 21600"/>
              </a:gdLst>
              <a:ahLst/>
              <a:cxnLst>
                <a:cxn ang="0">
                  <a:pos x="T0" y="T1"/>
                </a:cxn>
                <a:cxn ang="0">
                  <a:pos x="T2" y="T3"/>
                </a:cxn>
                <a:cxn ang="0">
                  <a:pos x="T4" y="T5"/>
                </a:cxn>
                <a:cxn ang="0">
                  <a:pos x="T6" y="T7"/>
                </a:cxn>
              </a:cxnLst>
              <a:rect l="T8" t="T9" r="T10" b="T11"/>
              <a:pathLst>
                <a:path w="21600" h="21600">
                  <a:moveTo>
                    <a:pt x="3768" y="0"/>
                  </a:moveTo>
                  <a:lnTo>
                    <a:pt x="17831" y="0"/>
                  </a:lnTo>
                  <a:lnTo>
                    <a:pt x="21600" y="21600"/>
                  </a:lnTo>
                  <a:lnTo>
                    <a:pt x="0" y="21600"/>
                  </a:lnTo>
                  <a:lnTo>
                    <a:pt x="3768" y="0"/>
                  </a:lnTo>
                  <a:close/>
                </a:path>
              </a:pathLst>
            </a:custGeom>
            <a:solidFill>
              <a:srgbClr val="FFBE7D"/>
            </a:solidFill>
            <a:ln w="9525">
              <a:solidFill>
                <a:srgbClr val="000000"/>
              </a:solidFill>
              <a:miter lim="800000"/>
              <a:headEnd/>
              <a:tailEnd/>
            </a:ln>
          </p:spPr>
          <p:txBody>
            <a:bodyPr/>
            <a:lstStyle/>
            <a:p>
              <a:endParaRPr lang="id-ID"/>
            </a:p>
          </p:txBody>
        </p:sp>
        <p:sp>
          <p:nvSpPr>
            <p:cNvPr id="1891334" name="Pyr4"/>
            <p:cNvSpPr>
              <a:spLocks noEditPoints="1" noChangeArrowheads="1"/>
            </p:cNvSpPr>
            <p:nvPr/>
          </p:nvSpPr>
          <p:spPr bwMode="auto">
            <a:xfrm>
              <a:off x="1248" y="2904"/>
              <a:ext cx="4176" cy="936"/>
            </a:xfrm>
            <a:custGeom>
              <a:avLst/>
              <a:gdLst>
                <a:gd name="T0" fmla="*/ 2793 w 21600"/>
                <a:gd name="T1" fmla="*/ 0 h 21600"/>
                <a:gd name="T2" fmla="*/ 18806 w 21600"/>
                <a:gd name="T3" fmla="*/ 0 h 21600"/>
                <a:gd name="T4" fmla="*/ 21600 w 21600"/>
                <a:gd name="T5" fmla="*/ 21600 h 21600"/>
                <a:gd name="T6" fmla="*/ 0 w 21600"/>
                <a:gd name="T7" fmla="*/ 21600 h 21600"/>
                <a:gd name="T8" fmla="*/ 3287 w 21600"/>
                <a:gd name="T9" fmla="*/ 500 h 21600"/>
                <a:gd name="T10" fmla="*/ 17312 w 21600"/>
                <a:gd name="T11" fmla="*/ 21100 h 21600"/>
              </a:gdLst>
              <a:ahLst/>
              <a:cxnLst>
                <a:cxn ang="0">
                  <a:pos x="T0" y="T1"/>
                </a:cxn>
                <a:cxn ang="0">
                  <a:pos x="T2" y="T3"/>
                </a:cxn>
                <a:cxn ang="0">
                  <a:pos x="T4" y="T5"/>
                </a:cxn>
                <a:cxn ang="0">
                  <a:pos x="T6" y="T7"/>
                </a:cxn>
              </a:cxnLst>
              <a:rect l="T8" t="T9" r="T10" b="T11"/>
              <a:pathLst>
                <a:path w="21600" h="21600">
                  <a:moveTo>
                    <a:pt x="2793" y="0"/>
                  </a:moveTo>
                  <a:lnTo>
                    <a:pt x="18806" y="0"/>
                  </a:lnTo>
                  <a:lnTo>
                    <a:pt x="21600" y="21600"/>
                  </a:lnTo>
                  <a:lnTo>
                    <a:pt x="0" y="21600"/>
                  </a:lnTo>
                  <a:lnTo>
                    <a:pt x="2793" y="0"/>
                  </a:lnTo>
                  <a:close/>
                </a:path>
              </a:pathLst>
            </a:custGeom>
            <a:solidFill>
              <a:srgbClr val="FFFFCC"/>
            </a:solidFill>
            <a:ln w="9525">
              <a:solidFill>
                <a:srgbClr val="000000"/>
              </a:solidFill>
              <a:miter lim="800000"/>
              <a:headEnd/>
              <a:tailEnd/>
            </a:ln>
          </p:spPr>
          <p:txBody>
            <a:bodyPr/>
            <a:lstStyle/>
            <a:p>
              <a:endParaRPr lang="id-ID"/>
            </a:p>
          </p:txBody>
        </p:sp>
      </p:grpSp>
      <p:sp>
        <p:nvSpPr>
          <p:cNvPr id="1891335" name="WordArt 7"/>
          <p:cNvSpPr>
            <a:spLocks noChangeArrowheads="1" noChangeShapeType="1" noTextEdit="1"/>
          </p:cNvSpPr>
          <p:nvPr/>
        </p:nvSpPr>
        <p:spPr bwMode="auto">
          <a:xfrm>
            <a:off x="152400" y="4953000"/>
            <a:ext cx="4810125" cy="571500"/>
          </a:xfrm>
          <a:prstGeom prst="rect">
            <a:avLst/>
          </a:prstGeom>
        </p:spPr>
        <p:txBody>
          <a:bodyPr wrap="none" fromWordArt="1">
            <a:prstTxWarp prst="textPlain">
              <a:avLst>
                <a:gd name="adj" fmla="val 50000"/>
              </a:avLst>
            </a:prstTxWarp>
          </a:bodyPr>
          <a:lstStyle/>
          <a:p>
            <a:pPr algn="ctr"/>
            <a:r>
              <a:rPr lang="id-ID" sz="3200" kern="10">
                <a:ln w="9525">
                  <a:solidFill>
                    <a:srgbClr val="000000"/>
                  </a:solidFill>
                  <a:round/>
                  <a:headEnd/>
                  <a:tailEnd/>
                </a:ln>
                <a:solidFill>
                  <a:srgbClr val="FFFFFF"/>
                </a:solidFill>
                <a:latin typeface="Arial Black"/>
              </a:rPr>
              <a:t>TAKUT AKAN TUHAN</a:t>
            </a:r>
          </a:p>
        </p:txBody>
      </p:sp>
      <p:sp>
        <p:nvSpPr>
          <p:cNvPr id="1891336" name="WordArt 8"/>
          <p:cNvSpPr>
            <a:spLocks noChangeArrowheads="1" noChangeShapeType="1" noTextEdit="1"/>
          </p:cNvSpPr>
          <p:nvPr/>
        </p:nvSpPr>
        <p:spPr bwMode="auto">
          <a:xfrm>
            <a:off x="0" y="3962400"/>
            <a:ext cx="3943350" cy="457200"/>
          </a:xfrm>
          <a:prstGeom prst="rect">
            <a:avLst/>
          </a:prstGeom>
        </p:spPr>
        <p:txBody>
          <a:bodyPr wrap="none" fromWordArt="1">
            <a:prstTxWarp prst="textPlain">
              <a:avLst>
                <a:gd name="adj" fmla="val 50000"/>
              </a:avLst>
            </a:prstTxWarp>
          </a:bodyPr>
          <a:lstStyle/>
          <a:p>
            <a:pPr algn="ctr"/>
            <a:r>
              <a:rPr lang="id-ID" sz="3600" kern="10">
                <a:ln w="12700">
                  <a:solidFill>
                    <a:srgbClr val="3333CC"/>
                  </a:solidFill>
                  <a:round/>
                  <a:headEnd/>
                  <a:tailEnd/>
                </a:ln>
                <a:solidFill>
                  <a:srgbClr val="B2B2B2">
                    <a:alpha val="50000"/>
                  </a:srgbClr>
                </a:solidFill>
                <a:effectLst>
                  <a:outerShdw dist="45791" dir="2021404" algn="ctr" rotWithShape="0">
                    <a:srgbClr val="9999FF"/>
                  </a:outerShdw>
                </a:effectLst>
                <a:latin typeface="Arial Black"/>
              </a:rPr>
              <a:t>PENGETAHUAN</a:t>
            </a:r>
          </a:p>
        </p:txBody>
      </p:sp>
      <p:sp>
        <p:nvSpPr>
          <p:cNvPr id="1891337" name="WordArt 9"/>
          <p:cNvSpPr>
            <a:spLocks noChangeArrowheads="1" noChangeShapeType="1" noTextEdit="1"/>
          </p:cNvSpPr>
          <p:nvPr/>
        </p:nvSpPr>
        <p:spPr bwMode="auto">
          <a:xfrm>
            <a:off x="228600" y="2362200"/>
            <a:ext cx="2743200" cy="4572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HIKMAT</a:t>
            </a:r>
          </a:p>
        </p:txBody>
      </p:sp>
      <p:sp>
        <p:nvSpPr>
          <p:cNvPr id="1891338" name="WordArt 10"/>
          <p:cNvSpPr>
            <a:spLocks noChangeArrowheads="1" noChangeShapeType="1" noTextEdit="1"/>
          </p:cNvSpPr>
          <p:nvPr/>
        </p:nvSpPr>
        <p:spPr bwMode="auto">
          <a:xfrm>
            <a:off x="228600" y="914400"/>
            <a:ext cx="2895600" cy="342900"/>
          </a:xfrm>
          <a:prstGeom prst="rect">
            <a:avLst/>
          </a:prstGeom>
        </p:spPr>
        <p:txBody>
          <a:bodyPr wrap="none" fromWordArt="1">
            <a:prstTxWarp prst="textPlain">
              <a:avLst>
                <a:gd name="adj" fmla="val 50000"/>
              </a:avLst>
            </a:prstTxWarp>
          </a:bodyPr>
          <a:lstStyle/>
          <a:p>
            <a:pPr algn="ctr"/>
            <a:r>
              <a:rPr lang="id-ID" sz="3600" b="1" kern="10" spc="720">
                <a:ln w="9525">
                  <a:noFill/>
                  <a:round/>
                  <a:headEnd/>
                  <a:tailEnd/>
                </a:ln>
                <a:gradFill rotWithShape="0">
                  <a:gsLst>
                    <a:gs pos="0">
                      <a:srgbClr val="AAAAAA"/>
                    </a:gs>
                    <a:gs pos="100000">
                      <a:srgbClr val="FFFFFF"/>
                    </a:gs>
                  </a:gsLst>
                  <a:lin ang="5400000" scaled="1"/>
                </a:gradFill>
                <a:effectLst>
                  <a:outerShdw dist="45791" dir="3378596" algn="ctr" rotWithShape="0">
                    <a:srgbClr val="4D4D4D">
                      <a:alpha val="80000"/>
                    </a:srgbClr>
                  </a:outerShdw>
                </a:effectLst>
                <a:latin typeface="Arial Black"/>
              </a:rPr>
              <a:t>DIDIKAN</a:t>
            </a:r>
          </a:p>
        </p:txBody>
      </p:sp>
      <p:sp>
        <p:nvSpPr>
          <p:cNvPr id="1891339" name="WordArt 11"/>
          <p:cNvSpPr>
            <a:spLocks noChangeArrowheads="1" noChangeShapeType="1" noTextEdit="1"/>
          </p:cNvSpPr>
          <p:nvPr/>
        </p:nvSpPr>
        <p:spPr bwMode="auto">
          <a:xfrm>
            <a:off x="1219200" y="3352800"/>
            <a:ext cx="714375" cy="6477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I Q</a:t>
            </a:r>
          </a:p>
        </p:txBody>
      </p:sp>
      <p:sp>
        <p:nvSpPr>
          <p:cNvPr id="1891340" name="WordArt 12"/>
          <p:cNvSpPr>
            <a:spLocks noChangeArrowheads="1" noChangeShapeType="1" noTextEdit="1"/>
          </p:cNvSpPr>
          <p:nvPr/>
        </p:nvSpPr>
        <p:spPr bwMode="auto">
          <a:xfrm>
            <a:off x="1066800" y="1600200"/>
            <a:ext cx="666750" cy="6477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I E</a:t>
            </a:r>
          </a:p>
        </p:txBody>
      </p:sp>
      <p:sp>
        <p:nvSpPr>
          <p:cNvPr id="1891341" name="WordArt 13"/>
          <p:cNvSpPr>
            <a:spLocks noChangeArrowheads="1" noChangeShapeType="1" noTextEdit="1"/>
          </p:cNvSpPr>
          <p:nvPr/>
        </p:nvSpPr>
        <p:spPr bwMode="auto">
          <a:xfrm>
            <a:off x="1143000" y="228600"/>
            <a:ext cx="666750" cy="6477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I S</a:t>
            </a:r>
          </a:p>
        </p:txBody>
      </p:sp>
      <p:sp>
        <p:nvSpPr>
          <p:cNvPr id="1891342" name="Text Box 14"/>
          <p:cNvSpPr txBox="1">
            <a:spLocks noChangeArrowheads="1"/>
          </p:cNvSpPr>
          <p:nvPr/>
        </p:nvSpPr>
        <p:spPr bwMode="auto">
          <a:xfrm>
            <a:off x="0" y="5867400"/>
            <a:ext cx="3124200" cy="457200"/>
          </a:xfrm>
          <a:prstGeom prst="rect">
            <a:avLst/>
          </a:prstGeom>
          <a:noFill/>
          <a:ln w="9525">
            <a:noFill/>
            <a:miter lim="800000"/>
            <a:headEnd/>
            <a:tailEnd/>
          </a:ln>
          <a:effectLst/>
        </p:spPr>
        <p:txBody>
          <a:bodyPr>
            <a:spAutoFit/>
          </a:bodyPr>
          <a:lstStyle/>
          <a:p>
            <a:r>
              <a:rPr lang="en-US" b="1"/>
              <a:t>KEHENDAK ALLAH</a:t>
            </a:r>
          </a:p>
        </p:txBody>
      </p:sp>
      <p:sp>
        <p:nvSpPr>
          <p:cNvPr id="1891343" name="Rectangle 15"/>
          <p:cNvSpPr>
            <a:spLocks noChangeArrowheads="1"/>
          </p:cNvSpPr>
          <p:nvPr/>
        </p:nvSpPr>
        <p:spPr bwMode="auto">
          <a:xfrm>
            <a:off x="152400" y="4495800"/>
            <a:ext cx="2819400" cy="457200"/>
          </a:xfrm>
          <a:prstGeom prst="rect">
            <a:avLst/>
          </a:prstGeom>
          <a:noFill/>
          <a:ln w="9525">
            <a:noFill/>
            <a:miter lim="800000"/>
            <a:headEnd/>
            <a:tailEnd/>
          </a:ln>
          <a:effectLst/>
        </p:spPr>
        <p:txBody>
          <a:bodyPr>
            <a:spAutoFit/>
          </a:bodyPr>
          <a:lstStyle/>
          <a:p>
            <a:r>
              <a:rPr lang="en-US" b="1">
                <a:solidFill>
                  <a:schemeClr val="bg1"/>
                </a:solidFill>
              </a:rPr>
              <a:t>      </a:t>
            </a:r>
            <a:r>
              <a:rPr lang="en-US" b="1"/>
              <a:t>BAIK/ JIWA</a:t>
            </a:r>
          </a:p>
        </p:txBody>
      </p:sp>
      <p:sp>
        <p:nvSpPr>
          <p:cNvPr id="1891344" name="Rectangle 16"/>
          <p:cNvSpPr>
            <a:spLocks noChangeArrowheads="1"/>
          </p:cNvSpPr>
          <p:nvPr/>
        </p:nvSpPr>
        <p:spPr bwMode="auto">
          <a:xfrm>
            <a:off x="152400" y="2895600"/>
            <a:ext cx="3200400" cy="457200"/>
          </a:xfrm>
          <a:prstGeom prst="rect">
            <a:avLst/>
          </a:prstGeom>
          <a:noFill/>
          <a:ln w="9525">
            <a:noFill/>
            <a:miter lim="800000"/>
            <a:headEnd/>
            <a:tailEnd/>
          </a:ln>
          <a:effectLst/>
        </p:spPr>
        <p:txBody>
          <a:bodyPr>
            <a:spAutoFit/>
          </a:bodyPr>
          <a:lstStyle/>
          <a:p>
            <a:r>
              <a:rPr lang="en-US" b="1"/>
              <a:t>BERKENAN/TUBUH</a:t>
            </a:r>
          </a:p>
        </p:txBody>
      </p:sp>
      <p:sp>
        <p:nvSpPr>
          <p:cNvPr id="1891345" name="Rectangle 17"/>
          <p:cNvSpPr>
            <a:spLocks noChangeArrowheads="1"/>
          </p:cNvSpPr>
          <p:nvPr/>
        </p:nvSpPr>
        <p:spPr bwMode="auto">
          <a:xfrm>
            <a:off x="228600" y="1219200"/>
            <a:ext cx="3124200" cy="457200"/>
          </a:xfrm>
          <a:prstGeom prst="rect">
            <a:avLst/>
          </a:prstGeom>
          <a:noFill/>
          <a:ln w="9525">
            <a:noFill/>
            <a:miter lim="800000"/>
            <a:headEnd/>
            <a:tailEnd/>
          </a:ln>
          <a:effectLst/>
        </p:spPr>
        <p:txBody>
          <a:bodyPr>
            <a:spAutoFit/>
          </a:bodyPr>
          <a:lstStyle/>
          <a:p>
            <a:r>
              <a:rPr lang="en-US" b="1"/>
              <a:t>SEMPURNA/ ROH</a:t>
            </a:r>
          </a:p>
        </p:txBody>
      </p:sp>
      <p:sp>
        <p:nvSpPr>
          <p:cNvPr id="1891346" name="AutoShape 18"/>
          <p:cNvSpPr>
            <a:spLocks/>
          </p:cNvSpPr>
          <p:nvPr/>
        </p:nvSpPr>
        <p:spPr bwMode="auto">
          <a:xfrm>
            <a:off x="3276600" y="1828800"/>
            <a:ext cx="838200" cy="2057400"/>
          </a:xfrm>
          <a:prstGeom prst="rightBrace">
            <a:avLst>
              <a:gd name="adj1" fmla="val 20455"/>
              <a:gd name="adj2" fmla="val 50000"/>
            </a:avLst>
          </a:prstGeom>
          <a:noFill/>
          <a:ln w="38100">
            <a:solidFill>
              <a:schemeClr val="tx1"/>
            </a:solidFill>
            <a:round/>
            <a:headEnd/>
            <a:tailEnd/>
          </a:ln>
          <a:effectLst/>
        </p:spPr>
        <p:txBody>
          <a:bodyPr wrap="none" anchor="ctr"/>
          <a:lstStyle/>
          <a:p>
            <a:endParaRPr lang="id-ID"/>
          </a:p>
        </p:txBody>
      </p:sp>
      <p:sp>
        <p:nvSpPr>
          <p:cNvPr id="1891347" name="Text Box 19"/>
          <p:cNvSpPr txBox="1">
            <a:spLocks noChangeArrowheads="1"/>
          </p:cNvSpPr>
          <p:nvPr/>
        </p:nvSpPr>
        <p:spPr bwMode="auto">
          <a:xfrm>
            <a:off x="4038600" y="1600200"/>
            <a:ext cx="3276600" cy="2528888"/>
          </a:xfrm>
          <a:prstGeom prst="rect">
            <a:avLst/>
          </a:prstGeom>
          <a:noFill/>
          <a:ln w="9525">
            <a:noFill/>
            <a:miter lim="800000"/>
            <a:headEnd/>
            <a:tailEnd/>
          </a:ln>
          <a:effectLst/>
        </p:spPr>
        <p:txBody>
          <a:bodyPr>
            <a:spAutoFit/>
          </a:bodyPr>
          <a:lstStyle/>
          <a:p>
            <a:r>
              <a:rPr lang="en-US" sz="3200"/>
              <a:t>PERASAAN </a:t>
            </a:r>
          </a:p>
          <a:p>
            <a:r>
              <a:rPr lang="en-US" sz="3200"/>
              <a:t>DAN </a:t>
            </a:r>
          </a:p>
          <a:p>
            <a:r>
              <a:rPr lang="en-US" sz="3200"/>
              <a:t>PIKIRAN</a:t>
            </a:r>
          </a:p>
          <a:p>
            <a:r>
              <a:rPr lang="en-US" sz="3200"/>
              <a:t>KERENDAHAN HATI</a:t>
            </a:r>
          </a:p>
        </p:txBody>
      </p:sp>
      <p:sp>
        <p:nvSpPr>
          <p:cNvPr id="1891348" name="Text Box 20"/>
          <p:cNvSpPr txBox="1">
            <a:spLocks noChangeArrowheads="1"/>
          </p:cNvSpPr>
          <p:nvPr/>
        </p:nvSpPr>
        <p:spPr bwMode="auto">
          <a:xfrm>
            <a:off x="4267200" y="0"/>
            <a:ext cx="1403350" cy="641350"/>
          </a:xfrm>
          <a:prstGeom prst="rect">
            <a:avLst/>
          </a:prstGeom>
          <a:noFill/>
          <a:ln w="9525">
            <a:noFill/>
            <a:miter lim="800000"/>
            <a:headEnd/>
            <a:tailEnd/>
          </a:ln>
          <a:effectLst/>
        </p:spPr>
        <p:txBody>
          <a:bodyPr wrap="none">
            <a:spAutoFit/>
          </a:bodyPr>
          <a:lstStyle/>
          <a:p>
            <a:r>
              <a:rPr lang="en-US" sz="3600"/>
              <a:t>TAAT</a:t>
            </a:r>
          </a:p>
        </p:txBody>
      </p:sp>
      <p:sp>
        <p:nvSpPr>
          <p:cNvPr id="1891349" name="Line 21"/>
          <p:cNvSpPr>
            <a:spLocks noChangeShapeType="1"/>
          </p:cNvSpPr>
          <p:nvPr/>
        </p:nvSpPr>
        <p:spPr bwMode="auto">
          <a:xfrm>
            <a:off x="2971800" y="381000"/>
            <a:ext cx="1295400" cy="0"/>
          </a:xfrm>
          <a:prstGeom prst="line">
            <a:avLst/>
          </a:prstGeom>
          <a:noFill/>
          <a:ln w="57150">
            <a:solidFill>
              <a:schemeClr val="tx1"/>
            </a:solidFill>
            <a:round/>
            <a:headEnd/>
            <a:tailEnd type="triangle" w="med" len="med"/>
          </a:ln>
          <a:effectLst/>
        </p:spPr>
        <p:txBody>
          <a:bodyPr/>
          <a:lstStyle/>
          <a:p>
            <a:endParaRPr lang="id-ID"/>
          </a:p>
        </p:txBody>
      </p:sp>
      <p:grpSp>
        <p:nvGrpSpPr>
          <p:cNvPr id="3" name="Group 22"/>
          <p:cNvGrpSpPr>
            <a:grpSpLocks/>
          </p:cNvGrpSpPr>
          <p:nvPr/>
        </p:nvGrpSpPr>
        <p:grpSpPr bwMode="auto">
          <a:xfrm>
            <a:off x="6400800" y="152400"/>
            <a:ext cx="2514600" cy="6324600"/>
            <a:chOff x="1248" y="240"/>
            <a:chExt cx="4176" cy="3600"/>
          </a:xfrm>
        </p:grpSpPr>
        <p:sp>
          <p:nvSpPr>
            <p:cNvPr id="1891351" name="Pyr1"/>
            <p:cNvSpPr>
              <a:spLocks noEditPoints="1" noChangeArrowheads="1"/>
            </p:cNvSpPr>
            <p:nvPr/>
          </p:nvSpPr>
          <p:spPr bwMode="auto">
            <a:xfrm>
              <a:off x="2873" y="240"/>
              <a:ext cx="936" cy="798"/>
            </a:xfrm>
            <a:custGeom>
              <a:avLst/>
              <a:gdLst>
                <a:gd name="T0" fmla="*/ 10800 w 21600"/>
                <a:gd name="T1" fmla="*/ 0 h 21600"/>
                <a:gd name="T2" fmla="*/ 21600 w 21600"/>
                <a:gd name="T3" fmla="*/ 21600 h 21600"/>
                <a:gd name="T4" fmla="*/ 0 w 21600"/>
                <a:gd name="T5" fmla="*/ 21600 h 21600"/>
                <a:gd name="T6" fmla="*/ 5400 w 21600"/>
                <a:gd name="T7" fmla="*/ 11800 h 21600"/>
                <a:gd name="T8" fmla="*/ 16200 w 21600"/>
                <a:gd name="T9" fmla="*/ 20600 h 21600"/>
              </a:gdLst>
              <a:ahLst/>
              <a:cxnLst>
                <a:cxn ang="0">
                  <a:pos x="T0" y="T1"/>
                </a:cxn>
                <a:cxn ang="0">
                  <a:pos x="T2" y="T3"/>
                </a:cxn>
                <a:cxn ang="0">
                  <a:pos x="T4" y="T5"/>
                </a:cxn>
              </a:cxnLst>
              <a:rect l="T6" t="T7" r="T8" b="T9"/>
              <a:pathLst>
                <a:path w="21600" h="21600">
                  <a:moveTo>
                    <a:pt x="10800" y="0"/>
                  </a:moveTo>
                  <a:lnTo>
                    <a:pt x="21600" y="21600"/>
                  </a:lnTo>
                  <a:lnTo>
                    <a:pt x="0" y="21600"/>
                  </a:lnTo>
                  <a:lnTo>
                    <a:pt x="10800" y="0"/>
                  </a:lnTo>
                  <a:close/>
                </a:path>
              </a:pathLst>
            </a:custGeom>
            <a:solidFill>
              <a:srgbClr val="D8EBB3"/>
            </a:solidFill>
            <a:ln w="9525">
              <a:solidFill>
                <a:srgbClr val="000000"/>
              </a:solidFill>
              <a:miter lim="800000"/>
              <a:headEnd/>
              <a:tailEnd/>
            </a:ln>
          </p:spPr>
          <p:txBody>
            <a:bodyPr/>
            <a:lstStyle/>
            <a:p>
              <a:endParaRPr lang="id-ID"/>
            </a:p>
          </p:txBody>
        </p:sp>
        <p:sp>
          <p:nvSpPr>
            <p:cNvPr id="1891352" name="Pyr2"/>
            <p:cNvSpPr>
              <a:spLocks noEditPoints="1" noChangeArrowheads="1"/>
            </p:cNvSpPr>
            <p:nvPr/>
          </p:nvSpPr>
          <p:spPr bwMode="auto">
            <a:xfrm>
              <a:off x="2331" y="1038"/>
              <a:ext cx="2015" cy="936"/>
            </a:xfrm>
            <a:custGeom>
              <a:avLst/>
              <a:gdLst>
                <a:gd name="T0" fmla="*/ 5787 w 21600"/>
                <a:gd name="T1" fmla="*/ 0 h 21600"/>
                <a:gd name="T2" fmla="*/ 15812 w 21600"/>
                <a:gd name="T3" fmla="*/ 0 h 21600"/>
                <a:gd name="T4" fmla="*/ 21600 w 21600"/>
                <a:gd name="T5" fmla="*/ 21600 h 21600"/>
                <a:gd name="T6" fmla="*/ 0 w 21600"/>
                <a:gd name="T7" fmla="*/ 21600 h 21600"/>
                <a:gd name="T8" fmla="*/ 5787 w 21600"/>
                <a:gd name="T9" fmla="*/ 500 h 21600"/>
                <a:gd name="T10" fmla="*/ 15812 w 21600"/>
                <a:gd name="T11" fmla="*/ 21100 h 21600"/>
              </a:gdLst>
              <a:ahLst/>
              <a:cxnLst>
                <a:cxn ang="0">
                  <a:pos x="T0" y="T1"/>
                </a:cxn>
                <a:cxn ang="0">
                  <a:pos x="T2" y="T3"/>
                </a:cxn>
                <a:cxn ang="0">
                  <a:pos x="T4" y="T5"/>
                </a:cxn>
                <a:cxn ang="0">
                  <a:pos x="T6" y="T7"/>
                </a:cxn>
              </a:cxnLst>
              <a:rect l="T8" t="T9" r="T10" b="T11"/>
              <a:pathLst>
                <a:path w="21600" h="21600">
                  <a:moveTo>
                    <a:pt x="5787" y="0"/>
                  </a:moveTo>
                  <a:lnTo>
                    <a:pt x="15812" y="0"/>
                  </a:lnTo>
                  <a:lnTo>
                    <a:pt x="21600" y="21600"/>
                  </a:lnTo>
                  <a:lnTo>
                    <a:pt x="0" y="21600"/>
                  </a:lnTo>
                  <a:lnTo>
                    <a:pt x="5787" y="0"/>
                  </a:lnTo>
                  <a:close/>
                </a:path>
              </a:pathLst>
            </a:custGeom>
            <a:solidFill>
              <a:srgbClr val="CCCCFF"/>
            </a:solidFill>
            <a:ln w="9525">
              <a:solidFill>
                <a:srgbClr val="000000"/>
              </a:solidFill>
              <a:miter lim="800000"/>
              <a:headEnd/>
              <a:tailEnd/>
            </a:ln>
          </p:spPr>
          <p:txBody>
            <a:bodyPr/>
            <a:lstStyle/>
            <a:p>
              <a:endParaRPr lang="id-ID"/>
            </a:p>
          </p:txBody>
        </p:sp>
        <p:sp>
          <p:nvSpPr>
            <p:cNvPr id="1891353" name="Pyr3"/>
            <p:cNvSpPr>
              <a:spLocks noEditPoints="1" noChangeArrowheads="1"/>
            </p:cNvSpPr>
            <p:nvPr/>
          </p:nvSpPr>
          <p:spPr bwMode="auto">
            <a:xfrm>
              <a:off x="1795" y="1974"/>
              <a:ext cx="3087" cy="935"/>
            </a:xfrm>
            <a:custGeom>
              <a:avLst/>
              <a:gdLst>
                <a:gd name="T0" fmla="*/ 3768 w 21600"/>
                <a:gd name="T1" fmla="*/ 0 h 21600"/>
                <a:gd name="T2" fmla="*/ 17831 w 21600"/>
                <a:gd name="T3" fmla="*/ 0 h 21600"/>
                <a:gd name="T4" fmla="*/ 21600 w 21600"/>
                <a:gd name="T5" fmla="*/ 21600 h 21600"/>
                <a:gd name="T6" fmla="*/ 0 w 21600"/>
                <a:gd name="T7" fmla="*/ 21600 h 21600"/>
                <a:gd name="T8" fmla="*/ 5287 w 21600"/>
                <a:gd name="T9" fmla="*/ 500 h 21600"/>
                <a:gd name="T10" fmla="*/ 16312 w 21600"/>
                <a:gd name="T11" fmla="*/ 21100 h 21600"/>
              </a:gdLst>
              <a:ahLst/>
              <a:cxnLst>
                <a:cxn ang="0">
                  <a:pos x="T0" y="T1"/>
                </a:cxn>
                <a:cxn ang="0">
                  <a:pos x="T2" y="T3"/>
                </a:cxn>
                <a:cxn ang="0">
                  <a:pos x="T4" y="T5"/>
                </a:cxn>
                <a:cxn ang="0">
                  <a:pos x="T6" y="T7"/>
                </a:cxn>
              </a:cxnLst>
              <a:rect l="T8" t="T9" r="T10" b="T11"/>
              <a:pathLst>
                <a:path w="21600" h="21600">
                  <a:moveTo>
                    <a:pt x="3768" y="0"/>
                  </a:moveTo>
                  <a:lnTo>
                    <a:pt x="17831" y="0"/>
                  </a:lnTo>
                  <a:lnTo>
                    <a:pt x="21600" y="21600"/>
                  </a:lnTo>
                  <a:lnTo>
                    <a:pt x="0" y="21600"/>
                  </a:lnTo>
                  <a:lnTo>
                    <a:pt x="3768" y="0"/>
                  </a:lnTo>
                  <a:close/>
                </a:path>
              </a:pathLst>
            </a:custGeom>
            <a:solidFill>
              <a:srgbClr val="FFBE7D"/>
            </a:solidFill>
            <a:ln w="9525">
              <a:solidFill>
                <a:srgbClr val="000000"/>
              </a:solidFill>
              <a:miter lim="800000"/>
              <a:headEnd/>
              <a:tailEnd/>
            </a:ln>
          </p:spPr>
          <p:txBody>
            <a:bodyPr/>
            <a:lstStyle/>
            <a:p>
              <a:endParaRPr lang="id-ID"/>
            </a:p>
          </p:txBody>
        </p:sp>
        <p:sp>
          <p:nvSpPr>
            <p:cNvPr id="1891354" name="Pyr4"/>
            <p:cNvSpPr>
              <a:spLocks noEditPoints="1" noChangeArrowheads="1"/>
            </p:cNvSpPr>
            <p:nvPr/>
          </p:nvSpPr>
          <p:spPr bwMode="auto">
            <a:xfrm>
              <a:off x="1248" y="2904"/>
              <a:ext cx="4176" cy="936"/>
            </a:xfrm>
            <a:custGeom>
              <a:avLst/>
              <a:gdLst>
                <a:gd name="T0" fmla="*/ 2793 w 21600"/>
                <a:gd name="T1" fmla="*/ 0 h 21600"/>
                <a:gd name="T2" fmla="*/ 18806 w 21600"/>
                <a:gd name="T3" fmla="*/ 0 h 21600"/>
                <a:gd name="T4" fmla="*/ 21600 w 21600"/>
                <a:gd name="T5" fmla="*/ 21600 h 21600"/>
                <a:gd name="T6" fmla="*/ 0 w 21600"/>
                <a:gd name="T7" fmla="*/ 21600 h 21600"/>
                <a:gd name="T8" fmla="*/ 3287 w 21600"/>
                <a:gd name="T9" fmla="*/ 500 h 21600"/>
                <a:gd name="T10" fmla="*/ 17312 w 21600"/>
                <a:gd name="T11" fmla="*/ 21100 h 21600"/>
              </a:gdLst>
              <a:ahLst/>
              <a:cxnLst>
                <a:cxn ang="0">
                  <a:pos x="T0" y="T1"/>
                </a:cxn>
                <a:cxn ang="0">
                  <a:pos x="T2" y="T3"/>
                </a:cxn>
                <a:cxn ang="0">
                  <a:pos x="T4" y="T5"/>
                </a:cxn>
                <a:cxn ang="0">
                  <a:pos x="T6" y="T7"/>
                </a:cxn>
              </a:cxnLst>
              <a:rect l="T8" t="T9" r="T10" b="T11"/>
              <a:pathLst>
                <a:path w="21600" h="21600">
                  <a:moveTo>
                    <a:pt x="2793" y="0"/>
                  </a:moveTo>
                  <a:lnTo>
                    <a:pt x="18806" y="0"/>
                  </a:lnTo>
                  <a:lnTo>
                    <a:pt x="21600" y="21600"/>
                  </a:lnTo>
                  <a:lnTo>
                    <a:pt x="0" y="21600"/>
                  </a:lnTo>
                  <a:lnTo>
                    <a:pt x="2793" y="0"/>
                  </a:lnTo>
                  <a:close/>
                </a:path>
              </a:pathLst>
            </a:custGeom>
            <a:solidFill>
              <a:srgbClr val="FFFFCC"/>
            </a:solidFill>
            <a:ln w="9525">
              <a:solidFill>
                <a:srgbClr val="000000"/>
              </a:solidFill>
              <a:miter lim="800000"/>
              <a:headEnd/>
              <a:tailEnd/>
            </a:ln>
          </p:spPr>
          <p:txBody>
            <a:bodyPr/>
            <a:lstStyle/>
            <a:p>
              <a:endParaRPr lang="id-ID"/>
            </a:p>
          </p:txBody>
        </p:sp>
      </p:grpSp>
      <p:sp>
        <p:nvSpPr>
          <p:cNvPr id="1891355" name="Text Box 27"/>
          <p:cNvSpPr txBox="1">
            <a:spLocks noChangeArrowheads="1"/>
          </p:cNvSpPr>
          <p:nvPr/>
        </p:nvSpPr>
        <p:spPr bwMode="auto">
          <a:xfrm>
            <a:off x="6172200" y="5181600"/>
            <a:ext cx="2576513" cy="579438"/>
          </a:xfrm>
          <a:prstGeom prst="rect">
            <a:avLst/>
          </a:prstGeom>
          <a:noFill/>
          <a:ln w="9525">
            <a:noFill/>
            <a:miter lim="800000"/>
            <a:headEnd/>
            <a:tailEnd/>
          </a:ln>
          <a:effectLst/>
        </p:spPr>
        <p:txBody>
          <a:bodyPr>
            <a:spAutoFit/>
          </a:bodyPr>
          <a:lstStyle/>
          <a:p>
            <a:r>
              <a:rPr lang="en-US" sz="3200"/>
              <a:t>    </a:t>
            </a:r>
            <a:r>
              <a:rPr lang="en-US" sz="2800"/>
              <a:t>GANJARAN</a:t>
            </a:r>
          </a:p>
        </p:txBody>
      </p:sp>
      <p:sp>
        <p:nvSpPr>
          <p:cNvPr id="1891356" name="Text Box 28"/>
          <p:cNvSpPr txBox="1">
            <a:spLocks noChangeArrowheads="1"/>
          </p:cNvSpPr>
          <p:nvPr/>
        </p:nvSpPr>
        <p:spPr bwMode="auto">
          <a:xfrm>
            <a:off x="6705600" y="4232275"/>
            <a:ext cx="1981200" cy="457200"/>
          </a:xfrm>
          <a:prstGeom prst="rect">
            <a:avLst/>
          </a:prstGeom>
          <a:noFill/>
          <a:ln w="9525">
            <a:noFill/>
            <a:miter lim="800000"/>
            <a:headEnd/>
            <a:tailEnd/>
          </a:ln>
          <a:effectLst/>
        </p:spPr>
        <p:txBody>
          <a:bodyPr>
            <a:spAutoFit/>
          </a:bodyPr>
          <a:lstStyle/>
          <a:p>
            <a:r>
              <a:rPr lang="en-US"/>
              <a:t>KEKAYAAN</a:t>
            </a:r>
          </a:p>
        </p:txBody>
      </p:sp>
      <p:sp>
        <p:nvSpPr>
          <p:cNvPr id="1891357" name="Text Box 29"/>
          <p:cNvSpPr txBox="1">
            <a:spLocks noChangeArrowheads="1"/>
          </p:cNvSpPr>
          <p:nvPr/>
        </p:nvSpPr>
        <p:spPr bwMode="auto">
          <a:xfrm>
            <a:off x="6537325" y="2098675"/>
            <a:ext cx="2354263" cy="457200"/>
          </a:xfrm>
          <a:prstGeom prst="rect">
            <a:avLst/>
          </a:prstGeom>
          <a:noFill/>
          <a:ln w="9525">
            <a:noFill/>
            <a:miter lim="800000"/>
            <a:headEnd/>
            <a:tailEnd/>
          </a:ln>
          <a:effectLst/>
        </p:spPr>
        <p:txBody>
          <a:bodyPr wrap="none">
            <a:spAutoFit/>
          </a:bodyPr>
          <a:lstStyle/>
          <a:p>
            <a:r>
              <a:rPr lang="en-US"/>
              <a:t>KEHORMATAN</a:t>
            </a:r>
          </a:p>
        </p:txBody>
      </p:sp>
      <p:sp>
        <p:nvSpPr>
          <p:cNvPr id="1891358" name="Text Box 30"/>
          <p:cNvSpPr txBox="1">
            <a:spLocks noChangeArrowheads="1"/>
          </p:cNvSpPr>
          <p:nvPr/>
        </p:nvSpPr>
        <p:spPr bwMode="auto">
          <a:xfrm>
            <a:off x="6842125" y="574675"/>
            <a:ext cx="1965325" cy="457200"/>
          </a:xfrm>
          <a:prstGeom prst="rect">
            <a:avLst/>
          </a:prstGeom>
          <a:noFill/>
          <a:ln w="9525">
            <a:noFill/>
            <a:miter lim="800000"/>
            <a:headEnd/>
            <a:tailEnd/>
          </a:ln>
          <a:effectLst/>
        </p:spPr>
        <p:txBody>
          <a:bodyPr wrap="none">
            <a:spAutoFit/>
          </a:bodyPr>
          <a:lstStyle/>
          <a:p>
            <a:r>
              <a:rPr lang="en-US"/>
              <a:t>KEHIDUPAN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899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pic>
        <p:nvPicPr>
          <p:cNvPr id="1748995" name="Picture 3" descr="2_isaac_newton_hd"/>
          <p:cNvPicPr>
            <a:picLocks noChangeAspect="1" noChangeArrowheads="1"/>
          </p:cNvPicPr>
          <p:nvPr/>
        </p:nvPicPr>
        <p:blipFill>
          <a:blip r:embed="rId3"/>
          <a:srcRect/>
          <a:stretch>
            <a:fillRect/>
          </a:stretch>
        </p:blipFill>
        <p:spPr bwMode="auto">
          <a:xfrm>
            <a:off x="152400" y="1828800"/>
            <a:ext cx="3886200" cy="4648200"/>
          </a:xfrm>
          <a:prstGeom prst="rect">
            <a:avLst/>
          </a:prstGeom>
          <a:noFill/>
          <a:ln w="9525">
            <a:noFill/>
            <a:miter lim="800000"/>
            <a:headEnd/>
            <a:tailEnd/>
          </a:ln>
        </p:spPr>
      </p:pic>
      <p:sp>
        <p:nvSpPr>
          <p:cNvPr id="1748996" name="WordArt 4"/>
          <p:cNvSpPr>
            <a:spLocks noChangeArrowheads="1" noChangeShapeType="1" noTextEdit="1"/>
          </p:cNvSpPr>
          <p:nvPr/>
        </p:nvSpPr>
        <p:spPr bwMode="auto">
          <a:xfrm>
            <a:off x="228600" y="304800"/>
            <a:ext cx="8686800" cy="1066800"/>
          </a:xfrm>
          <a:prstGeom prst="rect">
            <a:avLst/>
          </a:prstGeom>
        </p:spPr>
        <p:txBody>
          <a:bodyPr wrap="none" fromWordArt="1">
            <a:prstTxWarp prst="textPlain">
              <a:avLst>
                <a:gd name="adj" fmla="val 50000"/>
              </a:avLst>
            </a:prstTxWarp>
          </a:bodyPr>
          <a:lstStyle/>
          <a:p>
            <a:pPr algn="ctr"/>
            <a:r>
              <a:rPr lang="id-ID" b="1"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CONTOH ORANG JENIUS</a:t>
            </a:r>
          </a:p>
          <a:p>
            <a:pPr algn="ctr"/>
            <a:r>
              <a:rPr lang="id-ID" b="1"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PENCINTA ALKITAB</a:t>
            </a:r>
          </a:p>
        </p:txBody>
      </p:sp>
      <p:sp>
        <p:nvSpPr>
          <p:cNvPr id="1748997" name="Text Box 5"/>
          <p:cNvSpPr txBox="1">
            <a:spLocks noChangeArrowheads="1"/>
          </p:cNvSpPr>
          <p:nvPr/>
        </p:nvSpPr>
        <p:spPr bwMode="auto">
          <a:xfrm>
            <a:off x="4191000" y="1828800"/>
            <a:ext cx="4800600" cy="3810000"/>
          </a:xfrm>
          <a:prstGeom prst="rect">
            <a:avLst/>
          </a:prstGeom>
          <a:solidFill>
            <a:srgbClr val="808000"/>
          </a:solidFill>
          <a:ln w="9525">
            <a:noFill/>
            <a:miter lim="800000"/>
            <a:headEnd/>
            <a:tailEnd/>
          </a:ln>
          <a:effectLst/>
        </p:spPr>
        <p:txBody>
          <a:bodyPr>
            <a:spAutoFit/>
          </a:bodyPr>
          <a:lstStyle/>
          <a:p>
            <a:pPr algn="ctr">
              <a:spcBef>
                <a:spcPct val="50000"/>
              </a:spcBef>
            </a:pPr>
            <a:r>
              <a:rPr lang="en-US" sz="3600" b="1"/>
              <a:t>ISAAC NEWTON </a:t>
            </a:r>
            <a:r>
              <a:rPr lang="en-US" sz="3200" b="1"/>
              <a:t>TOKOH KE 2 PALING BERPENGARUH DALAM SEJARAH </a:t>
            </a:r>
          </a:p>
          <a:p>
            <a:pPr algn="ctr">
              <a:spcBef>
                <a:spcPct val="50000"/>
              </a:spcBef>
            </a:pPr>
            <a:r>
              <a:rPr lang="en-US" sz="3200" b="1"/>
              <a:t>MENURUT VERSI MICHAEL H. HART (1978)</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001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50019" name="Rectangle 3"/>
          <p:cNvSpPr>
            <a:spLocks noChangeArrowheads="1"/>
          </p:cNvSpPr>
          <p:nvPr/>
        </p:nvSpPr>
        <p:spPr bwMode="auto">
          <a:xfrm>
            <a:off x="609600" y="304800"/>
            <a:ext cx="8077200" cy="5786438"/>
          </a:xfrm>
          <a:prstGeom prst="rect">
            <a:avLst/>
          </a:prstGeom>
          <a:solidFill>
            <a:srgbClr val="808000"/>
          </a:solidFill>
          <a:ln w="9525">
            <a:noFill/>
            <a:miter lim="800000"/>
            <a:headEnd/>
            <a:tailEnd/>
          </a:ln>
          <a:effectLst/>
        </p:spPr>
        <p:txBody>
          <a:bodyPr>
            <a:spAutoFit/>
          </a:bodyPr>
          <a:lstStyle/>
          <a:p>
            <a:pPr algn="ctr"/>
            <a:r>
              <a:rPr lang="en-US" sz="4400" b="1"/>
              <a:t>AHLI FISIKA, </a:t>
            </a:r>
          </a:p>
          <a:p>
            <a:pPr algn="ctr"/>
            <a:r>
              <a:rPr lang="en-US" sz="4400" b="1"/>
              <a:t>MATEMATIKA </a:t>
            </a:r>
          </a:p>
          <a:p>
            <a:pPr algn="ctr"/>
            <a:r>
              <a:rPr lang="en-US" sz="4400" b="1"/>
              <a:t>DAN ASTRONOMI</a:t>
            </a:r>
          </a:p>
          <a:p>
            <a:pPr algn="ctr"/>
            <a:endParaRPr lang="en-US" sz="4400" b="1"/>
          </a:p>
          <a:p>
            <a:pPr algn="ctr"/>
            <a:r>
              <a:rPr lang="en-US" sz="4400" b="1"/>
              <a:t>PENEMU TEORI GRAVITASI UMUM </a:t>
            </a:r>
          </a:p>
          <a:p>
            <a:pPr algn="ctr"/>
            <a:r>
              <a:rPr lang="en-US" sz="4400" b="1"/>
              <a:t>DAN HUKUM GERAK</a:t>
            </a:r>
          </a:p>
          <a:p>
            <a:pPr algn="ctr">
              <a:spcBef>
                <a:spcPct val="50000"/>
              </a:spcBef>
            </a:pPr>
            <a:endParaRPr lang="en-US" sz="4400" b="1"/>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537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pic>
        <p:nvPicPr>
          <p:cNvPr id="1765379" name="Picture 3"/>
          <p:cNvPicPr>
            <a:picLocks noChangeAspect="1" noChangeArrowheads="1"/>
          </p:cNvPicPr>
          <p:nvPr/>
        </p:nvPicPr>
        <p:blipFill>
          <a:blip r:embed="rId3"/>
          <a:srcRect/>
          <a:stretch>
            <a:fillRect/>
          </a:stretch>
        </p:blipFill>
        <p:spPr bwMode="auto">
          <a:xfrm>
            <a:off x="685800" y="609600"/>
            <a:ext cx="7543800" cy="5410200"/>
          </a:xfrm>
          <a:prstGeom prst="rect">
            <a:avLst/>
          </a:prstGeom>
          <a:noFill/>
          <a:ln w="9525">
            <a:noFill/>
            <a:miter lim="800000"/>
            <a:headEnd/>
            <a:tailEnd/>
          </a:ln>
          <a:effectLst/>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435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64355" name="Rectangle 3"/>
          <p:cNvSpPr>
            <a:spLocks noChangeArrowheads="1"/>
          </p:cNvSpPr>
          <p:nvPr/>
        </p:nvSpPr>
        <p:spPr bwMode="auto">
          <a:xfrm>
            <a:off x="685800" y="152400"/>
            <a:ext cx="7848600" cy="3200400"/>
          </a:xfrm>
          <a:prstGeom prst="rect">
            <a:avLst/>
          </a:prstGeom>
          <a:solidFill>
            <a:srgbClr val="99CC00"/>
          </a:solidFill>
          <a:ln w="9525">
            <a:noFill/>
            <a:miter lim="800000"/>
            <a:headEnd/>
            <a:tailEnd/>
          </a:ln>
        </p:spPr>
        <p:txBody>
          <a:bodyPr/>
          <a:lstStyle/>
          <a:p>
            <a:pPr marL="342900" indent="-342900">
              <a:lnSpc>
                <a:spcPct val="80000"/>
              </a:lnSpc>
              <a:spcBef>
                <a:spcPct val="20000"/>
              </a:spcBef>
              <a:buFontTx/>
              <a:buChar char="•"/>
            </a:pPr>
            <a:r>
              <a:rPr lang="en-US" sz="2800" b="1">
                <a:latin typeface="Comic Sans MS" pitchFamily="66" charset="0"/>
              </a:rPr>
              <a:t>. </a:t>
            </a:r>
            <a:r>
              <a:rPr lang="en-US" sz="4000" b="1">
                <a:latin typeface="Comic Sans MS" pitchFamily="66" charset="0"/>
              </a:rPr>
              <a:t>Semua guru dan temannya mengagumi pengetahuan Isaac tentang Alkitab.</a:t>
            </a:r>
          </a:p>
          <a:p>
            <a:pPr marL="342900" indent="-342900">
              <a:lnSpc>
                <a:spcPct val="80000"/>
              </a:lnSpc>
              <a:spcBef>
                <a:spcPct val="20000"/>
              </a:spcBef>
              <a:buFontTx/>
              <a:buChar char="•"/>
            </a:pPr>
            <a:r>
              <a:rPr lang="en-US" sz="4000" b="1">
                <a:latin typeface="Comic Sans MS" pitchFamily="66" charset="0"/>
              </a:rPr>
              <a:t>Pengetahuan Isaac tentang Alkitab tetap mengesankan orang-orang di sekitarnya</a:t>
            </a:r>
          </a:p>
        </p:txBody>
      </p:sp>
      <p:pic>
        <p:nvPicPr>
          <p:cNvPr id="1764356" name="Picture 4" descr="2_isaac_newton_hd"/>
          <p:cNvPicPr>
            <a:picLocks noChangeAspect="1" noChangeArrowheads="1"/>
          </p:cNvPicPr>
          <p:nvPr/>
        </p:nvPicPr>
        <p:blipFill>
          <a:blip r:embed="rId3"/>
          <a:srcRect/>
          <a:stretch>
            <a:fillRect/>
          </a:stretch>
        </p:blipFill>
        <p:spPr bwMode="auto">
          <a:xfrm>
            <a:off x="914400" y="3657600"/>
            <a:ext cx="3810000" cy="2514600"/>
          </a:xfrm>
          <a:prstGeom prst="rect">
            <a:avLst/>
          </a:prstGeom>
          <a:noFill/>
          <a:ln w="9525">
            <a:noFill/>
            <a:miter lim="800000"/>
            <a:headEnd/>
            <a:tailEnd/>
          </a:ln>
        </p:spPr>
      </p:pic>
      <p:pic>
        <p:nvPicPr>
          <p:cNvPr id="1764357" name="Picture 5" descr="ALKITAB"/>
          <p:cNvPicPr>
            <a:picLocks noChangeAspect="1" noChangeArrowheads="1"/>
          </p:cNvPicPr>
          <p:nvPr/>
        </p:nvPicPr>
        <p:blipFill>
          <a:blip r:embed="rId4"/>
          <a:srcRect/>
          <a:stretch>
            <a:fillRect/>
          </a:stretch>
        </p:blipFill>
        <p:spPr bwMode="auto">
          <a:xfrm>
            <a:off x="5029200" y="3657600"/>
            <a:ext cx="3276600" cy="2514600"/>
          </a:xfrm>
          <a:prstGeom prst="rect">
            <a:avLst/>
          </a:prstGeom>
          <a:noFill/>
          <a:ln w="9525">
            <a:noFill/>
            <a:miter lim="800000"/>
            <a:headEnd/>
            <a:tailEnd/>
          </a:ln>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640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66403" name="Rectangle 3"/>
          <p:cNvSpPr>
            <a:spLocks noChangeArrowheads="1"/>
          </p:cNvSpPr>
          <p:nvPr/>
        </p:nvSpPr>
        <p:spPr bwMode="auto">
          <a:xfrm>
            <a:off x="609600" y="228600"/>
            <a:ext cx="7848600" cy="6400800"/>
          </a:xfrm>
          <a:prstGeom prst="rect">
            <a:avLst/>
          </a:prstGeom>
          <a:solidFill>
            <a:srgbClr val="FF6600"/>
          </a:solidFill>
          <a:ln w="9525">
            <a:noFill/>
            <a:miter lim="800000"/>
            <a:headEnd/>
            <a:tailEnd/>
          </a:ln>
        </p:spPr>
        <p:txBody>
          <a:bodyPr anchor="b"/>
          <a:lstStyle/>
          <a:p>
            <a:pPr algn="ctr"/>
            <a:r>
              <a:rPr lang="en-US" sz="4200" b="1">
                <a:latin typeface="Comic Sans MS" pitchFamily="66" charset="0"/>
              </a:rPr>
              <a:t>Newton mengasihi Allah dan memercayai firman Allah. </a:t>
            </a:r>
            <a:br>
              <a:rPr lang="en-US" sz="4200" b="1">
                <a:latin typeface="Comic Sans MS" pitchFamily="66" charset="0"/>
              </a:rPr>
            </a:br>
            <a:r>
              <a:rPr lang="en-US" sz="4200" b="1">
                <a:latin typeface="Comic Sans MS" pitchFamily="66" charset="0"/>
              </a:rPr>
              <a:t>Dia menulis, “Saya sangat percaya bahwa Alkitab adalah firman Allah, yang ditulis oleh orang-orang yang memperoleh wahyu. Saya mempelajari Alkitab setiap hari.”  </a:t>
            </a:r>
            <a:endParaRPr lang="en-US" sz="3500" b="1">
              <a:latin typeface="Comic Sans MS" pitchFamily="66" charset="0"/>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74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67427" name="Rectangle 3"/>
          <p:cNvSpPr>
            <a:spLocks noChangeArrowheads="1"/>
          </p:cNvSpPr>
          <p:nvPr/>
        </p:nvSpPr>
        <p:spPr bwMode="auto">
          <a:xfrm>
            <a:off x="762000" y="152400"/>
            <a:ext cx="7848600" cy="6188075"/>
          </a:xfrm>
          <a:prstGeom prst="rect">
            <a:avLst/>
          </a:prstGeom>
          <a:solidFill>
            <a:srgbClr val="008000"/>
          </a:solidFill>
          <a:ln w="9525">
            <a:noFill/>
            <a:miter lim="800000"/>
            <a:headEnd/>
            <a:tailEnd/>
          </a:ln>
          <a:effectLst/>
        </p:spPr>
        <p:txBody>
          <a:bodyPr>
            <a:spAutoFit/>
          </a:bodyPr>
          <a:lstStyle/>
          <a:p>
            <a:pPr algn="ctr"/>
            <a:r>
              <a:rPr lang="en-US" sz="4000" b="1">
                <a:solidFill>
                  <a:schemeClr val="bg1"/>
                </a:solidFill>
              </a:rPr>
              <a:t>Dia juga menulis, </a:t>
            </a:r>
          </a:p>
          <a:p>
            <a:pPr algn="ctr"/>
            <a:r>
              <a:rPr lang="en-US" sz="4000" b="1">
                <a:solidFill>
                  <a:schemeClr val="bg1"/>
                </a:solidFill>
              </a:rPr>
              <a:t>“Ateisme sangat tidak masuk akal. Ketika saya mengamati tata surya, saya melihat bumi berada pada jarak yang ideal dari matahari sehingga menerima panas dan cahaya dalam jumlah yang ideal pula. Ini tidak mungkin terjadi secara kebetulan.” </a:t>
            </a:r>
            <a:br>
              <a:rPr lang="en-US" sz="4000" b="1">
                <a:solidFill>
                  <a:schemeClr val="bg1"/>
                </a:solidFill>
              </a:rPr>
            </a:br>
            <a:endParaRPr lang="en-US" sz="4000" b="1">
              <a:solidFill>
                <a:schemeClr val="bg1"/>
              </a:solidFill>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845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68451" name="Rectangle 3"/>
          <p:cNvSpPr>
            <a:spLocks noChangeArrowheads="1"/>
          </p:cNvSpPr>
          <p:nvPr/>
        </p:nvSpPr>
        <p:spPr bwMode="auto">
          <a:xfrm>
            <a:off x="609600" y="457200"/>
            <a:ext cx="8077200" cy="4800600"/>
          </a:xfrm>
          <a:prstGeom prst="rect">
            <a:avLst/>
          </a:prstGeom>
          <a:solidFill>
            <a:srgbClr val="FF00FF"/>
          </a:solidFill>
          <a:ln w="9525">
            <a:noFill/>
            <a:miter lim="800000"/>
            <a:headEnd/>
            <a:tailEnd/>
          </a:ln>
        </p:spPr>
        <p:txBody>
          <a:bodyPr/>
          <a:lstStyle/>
          <a:p>
            <a:pPr marL="342900" indent="-342900" algn="ctr">
              <a:lnSpc>
                <a:spcPct val="90000"/>
              </a:lnSpc>
              <a:spcBef>
                <a:spcPct val="20000"/>
              </a:spcBef>
            </a:pPr>
            <a:r>
              <a:rPr lang="en-US" sz="4800">
                <a:latin typeface="Comic Sans MS" pitchFamily="66" charset="0"/>
              </a:rPr>
              <a:t>NEWTON MENGAKUI</a:t>
            </a:r>
          </a:p>
          <a:p>
            <a:pPr marL="342900" indent="-342900" algn="ctr">
              <a:lnSpc>
                <a:spcPct val="90000"/>
              </a:lnSpc>
              <a:spcBef>
                <a:spcPct val="20000"/>
              </a:spcBef>
            </a:pPr>
            <a:r>
              <a:rPr lang="en-US" sz="4800">
                <a:latin typeface="Comic Sans MS" pitchFamily="66" charset="0"/>
              </a:rPr>
              <a:t>BAHWA PENEMUAN</a:t>
            </a:r>
          </a:p>
          <a:p>
            <a:pPr marL="342900" indent="-342900" algn="ctr">
              <a:lnSpc>
                <a:spcPct val="90000"/>
              </a:lnSpc>
              <a:spcBef>
                <a:spcPct val="20000"/>
              </a:spcBef>
            </a:pPr>
            <a:r>
              <a:rPr lang="en-US" sz="4800">
                <a:latin typeface="Comic Sans MS" pitchFamily="66" charset="0"/>
              </a:rPr>
              <a:t>PENEMUANNYA ADALAH </a:t>
            </a:r>
          </a:p>
          <a:p>
            <a:pPr marL="342900" indent="-342900" algn="ctr">
              <a:lnSpc>
                <a:spcPct val="90000"/>
              </a:lnSpc>
              <a:spcBef>
                <a:spcPct val="20000"/>
              </a:spcBef>
            </a:pPr>
            <a:r>
              <a:rPr lang="en-US" sz="4800">
                <a:latin typeface="Comic Sans MS" pitchFamily="66" charset="0"/>
              </a:rPr>
              <a:t>HASIL JAWABAN TUHAN</a:t>
            </a:r>
          </a:p>
          <a:p>
            <a:pPr marL="342900" indent="-342900" algn="ctr">
              <a:lnSpc>
                <a:spcPct val="90000"/>
              </a:lnSpc>
              <a:spcBef>
                <a:spcPct val="20000"/>
              </a:spcBef>
            </a:pPr>
            <a:r>
              <a:rPr lang="en-US" sz="4800">
                <a:latin typeface="Comic Sans MS" pitchFamily="66" charset="0"/>
              </a:rPr>
              <a:t>ATAS DOA-DOANYA</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63330" name="Picture 2"/>
          <p:cNvPicPr>
            <a:picLocks noChangeAspect="1" noChangeArrowheads="1"/>
          </p:cNvPicPr>
          <p:nvPr/>
        </p:nvPicPr>
        <p:blipFill>
          <a:blip r:embed="rId2"/>
          <a:srcRect/>
          <a:stretch>
            <a:fillRect/>
          </a:stretch>
        </p:blipFill>
        <p:spPr bwMode="auto">
          <a:xfrm>
            <a:off x="3962400" y="304800"/>
            <a:ext cx="2743200" cy="6248400"/>
          </a:xfrm>
          <a:prstGeom prst="rect">
            <a:avLst/>
          </a:prstGeom>
          <a:noFill/>
          <a:ln w="9525">
            <a:noFill/>
            <a:miter lim="800000"/>
            <a:headEnd/>
            <a:tailEnd/>
          </a:ln>
          <a:effectLst/>
        </p:spPr>
      </p:pic>
      <p:sp>
        <p:nvSpPr>
          <p:cNvPr id="1763331" name="AutoShape 3"/>
          <p:cNvSpPr>
            <a:spLocks noChangeArrowheads="1"/>
          </p:cNvSpPr>
          <p:nvPr/>
        </p:nvSpPr>
        <p:spPr bwMode="auto">
          <a:xfrm>
            <a:off x="228600" y="228600"/>
            <a:ext cx="2590800" cy="1524000"/>
          </a:xfrm>
          <a:prstGeom prst="wedgeEllipseCallout">
            <a:avLst>
              <a:gd name="adj1" fmla="val 108333"/>
              <a:gd name="adj2" fmla="val -21250"/>
            </a:avLst>
          </a:prstGeom>
          <a:solidFill>
            <a:schemeClr val="accent1"/>
          </a:solidFill>
          <a:ln w="9525">
            <a:solidFill>
              <a:schemeClr val="tx1"/>
            </a:solidFill>
            <a:miter lim="800000"/>
            <a:headEnd/>
            <a:tailEnd/>
          </a:ln>
          <a:effectLst/>
        </p:spPr>
        <p:txBody>
          <a:bodyPr/>
          <a:lstStyle/>
          <a:p>
            <a:pPr algn="ctr"/>
            <a:endParaRPr lang="id-ID"/>
          </a:p>
        </p:txBody>
      </p:sp>
      <p:sp>
        <p:nvSpPr>
          <p:cNvPr id="1763332" name="WordArt 4"/>
          <p:cNvSpPr>
            <a:spLocks noChangeArrowheads="1" noChangeShapeType="1" noTextEdit="1"/>
          </p:cNvSpPr>
          <p:nvPr/>
        </p:nvSpPr>
        <p:spPr bwMode="auto">
          <a:xfrm>
            <a:off x="533400" y="533400"/>
            <a:ext cx="1771650" cy="104775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FIRMAN</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TUHAN</a:t>
            </a:r>
          </a:p>
        </p:txBody>
      </p:sp>
      <p:sp>
        <p:nvSpPr>
          <p:cNvPr id="1763333" name="Oval 5"/>
          <p:cNvSpPr>
            <a:spLocks noChangeArrowheads="1"/>
          </p:cNvSpPr>
          <p:nvPr/>
        </p:nvSpPr>
        <p:spPr bwMode="auto">
          <a:xfrm>
            <a:off x="3200400" y="914400"/>
            <a:ext cx="685800" cy="914400"/>
          </a:xfrm>
          <a:prstGeom prst="ellipse">
            <a:avLst/>
          </a:prstGeom>
          <a:solidFill>
            <a:schemeClr val="accent1"/>
          </a:solidFill>
          <a:ln w="9525">
            <a:solidFill>
              <a:schemeClr val="tx1"/>
            </a:solidFill>
            <a:round/>
            <a:headEnd/>
            <a:tailEnd/>
          </a:ln>
          <a:effectLst/>
        </p:spPr>
        <p:txBody>
          <a:bodyPr wrap="none" anchor="ctr"/>
          <a:lstStyle/>
          <a:p>
            <a:pPr algn="ctr"/>
            <a:r>
              <a:rPr lang="en-US"/>
              <a:t>E Q</a:t>
            </a:r>
          </a:p>
        </p:txBody>
      </p:sp>
      <p:sp>
        <p:nvSpPr>
          <p:cNvPr id="1763334" name="Oval 6"/>
          <p:cNvSpPr>
            <a:spLocks noChangeArrowheads="1"/>
          </p:cNvSpPr>
          <p:nvPr/>
        </p:nvSpPr>
        <p:spPr bwMode="auto">
          <a:xfrm>
            <a:off x="2362200" y="1524000"/>
            <a:ext cx="990600" cy="1143000"/>
          </a:xfrm>
          <a:prstGeom prst="ellipse">
            <a:avLst/>
          </a:prstGeom>
          <a:solidFill>
            <a:schemeClr val="accent1"/>
          </a:solidFill>
          <a:ln w="9525">
            <a:solidFill>
              <a:schemeClr val="tx1"/>
            </a:solidFill>
            <a:round/>
            <a:headEnd/>
            <a:tailEnd/>
          </a:ln>
          <a:effectLst/>
        </p:spPr>
        <p:txBody>
          <a:bodyPr wrap="none" anchor="ctr"/>
          <a:lstStyle/>
          <a:p>
            <a:pPr algn="ctr"/>
            <a:r>
              <a:rPr lang="en-US"/>
              <a:t>I Q </a:t>
            </a:r>
          </a:p>
        </p:txBody>
      </p:sp>
      <p:sp>
        <p:nvSpPr>
          <p:cNvPr id="1763335" name="Oval 7"/>
          <p:cNvSpPr>
            <a:spLocks noChangeArrowheads="1"/>
          </p:cNvSpPr>
          <p:nvPr/>
        </p:nvSpPr>
        <p:spPr bwMode="auto">
          <a:xfrm>
            <a:off x="4038600" y="685800"/>
            <a:ext cx="685800" cy="914400"/>
          </a:xfrm>
          <a:prstGeom prst="ellipse">
            <a:avLst/>
          </a:prstGeom>
          <a:solidFill>
            <a:schemeClr val="accent1"/>
          </a:solidFill>
          <a:ln w="9525">
            <a:solidFill>
              <a:schemeClr val="tx1"/>
            </a:solidFill>
            <a:round/>
            <a:headEnd/>
            <a:tailEnd/>
          </a:ln>
          <a:effectLst/>
        </p:spPr>
        <p:txBody>
          <a:bodyPr wrap="none" anchor="ctr"/>
          <a:lstStyle/>
          <a:p>
            <a:pPr algn="ctr"/>
            <a:r>
              <a:rPr lang="en-US"/>
              <a:t>S Q</a:t>
            </a:r>
          </a:p>
        </p:txBody>
      </p:sp>
      <p:sp>
        <p:nvSpPr>
          <p:cNvPr id="1763336" name="Oval 8"/>
          <p:cNvSpPr>
            <a:spLocks noChangeArrowheads="1"/>
          </p:cNvSpPr>
          <p:nvPr/>
        </p:nvSpPr>
        <p:spPr bwMode="auto">
          <a:xfrm>
            <a:off x="7391400" y="228600"/>
            <a:ext cx="1600200" cy="19812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37" name="Oval 9"/>
          <p:cNvSpPr>
            <a:spLocks noChangeArrowheads="1"/>
          </p:cNvSpPr>
          <p:nvPr/>
        </p:nvSpPr>
        <p:spPr bwMode="auto">
          <a:xfrm>
            <a:off x="6629400" y="3124200"/>
            <a:ext cx="2286000" cy="19812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38" name="Oval 10"/>
          <p:cNvSpPr>
            <a:spLocks noChangeArrowheads="1"/>
          </p:cNvSpPr>
          <p:nvPr/>
        </p:nvSpPr>
        <p:spPr bwMode="auto">
          <a:xfrm>
            <a:off x="5867400" y="4648200"/>
            <a:ext cx="1981200" cy="19812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39" name="WordArt 11"/>
          <p:cNvSpPr>
            <a:spLocks noChangeArrowheads="1" noChangeShapeType="1" noTextEdit="1"/>
          </p:cNvSpPr>
          <p:nvPr/>
        </p:nvSpPr>
        <p:spPr bwMode="auto">
          <a:xfrm>
            <a:off x="7543800" y="762000"/>
            <a:ext cx="1457325" cy="523875"/>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FISIKA</a:t>
            </a:r>
          </a:p>
        </p:txBody>
      </p:sp>
      <p:sp>
        <p:nvSpPr>
          <p:cNvPr id="1763340" name="WordArt 12"/>
          <p:cNvSpPr>
            <a:spLocks noChangeArrowheads="1" noChangeShapeType="1" noTextEdit="1"/>
          </p:cNvSpPr>
          <p:nvPr/>
        </p:nvSpPr>
        <p:spPr bwMode="auto">
          <a:xfrm>
            <a:off x="6781800" y="3581400"/>
            <a:ext cx="1914525" cy="10668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ASTRONOMI</a:t>
            </a:r>
          </a:p>
        </p:txBody>
      </p:sp>
      <p:sp>
        <p:nvSpPr>
          <p:cNvPr id="1763341" name="WordArt 13"/>
          <p:cNvSpPr>
            <a:spLocks noChangeArrowheads="1" noChangeShapeType="1" noTextEdit="1"/>
          </p:cNvSpPr>
          <p:nvPr/>
        </p:nvSpPr>
        <p:spPr bwMode="auto">
          <a:xfrm>
            <a:off x="6019800" y="5181600"/>
            <a:ext cx="1762125" cy="7620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MATEMATIKA</a:t>
            </a:r>
          </a:p>
        </p:txBody>
      </p:sp>
      <p:sp>
        <p:nvSpPr>
          <p:cNvPr id="1763342" name="Oval 14"/>
          <p:cNvSpPr>
            <a:spLocks noChangeArrowheads="1"/>
          </p:cNvSpPr>
          <p:nvPr/>
        </p:nvSpPr>
        <p:spPr bwMode="auto">
          <a:xfrm>
            <a:off x="0" y="1828800"/>
            <a:ext cx="2209800" cy="2819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3" name="Oval 15"/>
          <p:cNvSpPr>
            <a:spLocks noChangeArrowheads="1"/>
          </p:cNvSpPr>
          <p:nvPr/>
        </p:nvSpPr>
        <p:spPr bwMode="auto">
          <a:xfrm>
            <a:off x="1905000" y="2514600"/>
            <a:ext cx="3048000" cy="41148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4" name="WordArt 16"/>
          <p:cNvSpPr>
            <a:spLocks noChangeArrowheads="1" noChangeShapeType="1" noTextEdit="1"/>
          </p:cNvSpPr>
          <p:nvPr/>
        </p:nvSpPr>
        <p:spPr bwMode="auto">
          <a:xfrm>
            <a:off x="228600" y="2743200"/>
            <a:ext cx="1838325" cy="10668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PIKIRAN</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TUHAN</a:t>
            </a:r>
          </a:p>
        </p:txBody>
      </p:sp>
      <p:sp>
        <p:nvSpPr>
          <p:cNvPr id="1763345" name="WordArt 17"/>
          <p:cNvSpPr>
            <a:spLocks noChangeArrowheads="1" noChangeShapeType="1" noTextEdit="1"/>
          </p:cNvSpPr>
          <p:nvPr/>
        </p:nvSpPr>
        <p:spPr bwMode="auto">
          <a:xfrm>
            <a:off x="2286000" y="3163888"/>
            <a:ext cx="2286000" cy="3160712"/>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KECERDASAN</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TUHAN</a:t>
            </a:r>
          </a:p>
        </p:txBody>
      </p:sp>
      <p:sp>
        <p:nvSpPr>
          <p:cNvPr id="1763346" name="Oval 18"/>
          <p:cNvSpPr>
            <a:spLocks noChangeArrowheads="1"/>
          </p:cNvSpPr>
          <p:nvPr/>
        </p:nvSpPr>
        <p:spPr bwMode="auto">
          <a:xfrm>
            <a:off x="38100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7" name="Oval 19"/>
          <p:cNvSpPr>
            <a:spLocks noChangeArrowheads="1"/>
          </p:cNvSpPr>
          <p:nvPr/>
        </p:nvSpPr>
        <p:spPr bwMode="auto">
          <a:xfrm>
            <a:off x="3962400" y="22098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8" name="Oval 20"/>
          <p:cNvSpPr>
            <a:spLocks noChangeArrowheads="1"/>
          </p:cNvSpPr>
          <p:nvPr/>
        </p:nvSpPr>
        <p:spPr bwMode="auto">
          <a:xfrm>
            <a:off x="4191000" y="2057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9" name="Oval 21"/>
          <p:cNvSpPr>
            <a:spLocks noChangeArrowheads="1"/>
          </p:cNvSpPr>
          <p:nvPr/>
        </p:nvSpPr>
        <p:spPr bwMode="auto">
          <a:xfrm>
            <a:off x="4419600" y="19812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0" name="Oval 22"/>
          <p:cNvSpPr>
            <a:spLocks noChangeArrowheads="1"/>
          </p:cNvSpPr>
          <p:nvPr/>
        </p:nvSpPr>
        <p:spPr bwMode="auto">
          <a:xfrm>
            <a:off x="4648200" y="18288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1" name="Oval 23"/>
          <p:cNvSpPr>
            <a:spLocks noChangeArrowheads="1"/>
          </p:cNvSpPr>
          <p:nvPr/>
        </p:nvSpPr>
        <p:spPr bwMode="auto">
          <a:xfrm>
            <a:off x="4876800" y="1676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2" name="Oval 24"/>
          <p:cNvSpPr>
            <a:spLocks noChangeArrowheads="1"/>
          </p:cNvSpPr>
          <p:nvPr/>
        </p:nvSpPr>
        <p:spPr bwMode="auto">
          <a:xfrm>
            <a:off x="5029200" y="14478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53" name="Oval 25"/>
          <p:cNvSpPr>
            <a:spLocks noChangeArrowheads="1"/>
          </p:cNvSpPr>
          <p:nvPr/>
        </p:nvSpPr>
        <p:spPr bwMode="auto">
          <a:xfrm>
            <a:off x="5105400" y="12192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54" name="Oval 26"/>
          <p:cNvSpPr>
            <a:spLocks noChangeArrowheads="1"/>
          </p:cNvSpPr>
          <p:nvPr/>
        </p:nvSpPr>
        <p:spPr bwMode="auto">
          <a:xfrm>
            <a:off x="1828800" y="22860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5" name="Oval 27"/>
          <p:cNvSpPr>
            <a:spLocks noChangeArrowheads="1"/>
          </p:cNvSpPr>
          <p:nvPr/>
        </p:nvSpPr>
        <p:spPr bwMode="auto">
          <a:xfrm>
            <a:off x="20574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6" name="Oval 28"/>
          <p:cNvSpPr>
            <a:spLocks noChangeArrowheads="1"/>
          </p:cNvSpPr>
          <p:nvPr/>
        </p:nvSpPr>
        <p:spPr bwMode="auto">
          <a:xfrm>
            <a:off x="2286000" y="25908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7" name="Oval 29"/>
          <p:cNvSpPr>
            <a:spLocks noChangeArrowheads="1"/>
          </p:cNvSpPr>
          <p:nvPr/>
        </p:nvSpPr>
        <p:spPr bwMode="auto">
          <a:xfrm>
            <a:off x="2514600" y="27432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8" name="Oval 30"/>
          <p:cNvSpPr>
            <a:spLocks noChangeArrowheads="1"/>
          </p:cNvSpPr>
          <p:nvPr/>
        </p:nvSpPr>
        <p:spPr bwMode="auto">
          <a:xfrm>
            <a:off x="3352800" y="3810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59" name="Oval 31"/>
          <p:cNvSpPr>
            <a:spLocks noChangeArrowheads="1"/>
          </p:cNvSpPr>
          <p:nvPr/>
        </p:nvSpPr>
        <p:spPr bwMode="auto">
          <a:xfrm>
            <a:off x="3048000" y="3048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0" name="Oval 32"/>
          <p:cNvSpPr>
            <a:spLocks noChangeArrowheads="1"/>
          </p:cNvSpPr>
          <p:nvPr/>
        </p:nvSpPr>
        <p:spPr bwMode="auto">
          <a:xfrm>
            <a:off x="2819400" y="2819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1" name="Oval 33"/>
          <p:cNvSpPr>
            <a:spLocks noChangeArrowheads="1"/>
          </p:cNvSpPr>
          <p:nvPr/>
        </p:nvSpPr>
        <p:spPr bwMode="auto">
          <a:xfrm>
            <a:off x="3124200" y="2819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2" name="Oval 34"/>
          <p:cNvSpPr>
            <a:spLocks noChangeArrowheads="1"/>
          </p:cNvSpPr>
          <p:nvPr/>
        </p:nvSpPr>
        <p:spPr bwMode="auto">
          <a:xfrm>
            <a:off x="3429000" y="2819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3" name="Oval 35"/>
          <p:cNvSpPr>
            <a:spLocks noChangeArrowheads="1"/>
          </p:cNvSpPr>
          <p:nvPr/>
        </p:nvSpPr>
        <p:spPr bwMode="auto">
          <a:xfrm>
            <a:off x="2514600" y="3048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4" name="Oval 36"/>
          <p:cNvSpPr>
            <a:spLocks noChangeArrowheads="1"/>
          </p:cNvSpPr>
          <p:nvPr/>
        </p:nvSpPr>
        <p:spPr bwMode="auto">
          <a:xfrm>
            <a:off x="2819400" y="3048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5" name="Oval 37"/>
          <p:cNvSpPr>
            <a:spLocks noChangeArrowheads="1"/>
          </p:cNvSpPr>
          <p:nvPr/>
        </p:nvSpPr>
        <p:spPr bwMode="auto">
          <a:xfrm>
            <a:off x="3657600" y="26670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6" name="Oval 38"/>
          <p:cNvSpPr>
            <a:spLocks noChangeArrowheads="1"/>
          </p:cNvSpPr>
          <p:nvPr/>
        </p:nvSpPr>
        <p:spPr bwMode="auto">
          <a:xfrm>
            <a:off x="3733800" y="3810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7" name="Oval 39"/>
          <p:cNvSpPr>
            <a:spLocks noChangeArrowheads="1"/>
          </p:cNvSpPr>
          <p:nvPr/>
        </p:nvSpPr>
        <p:spPr bwMode="auto">
          <a:xfrm>
            <a:off x="3962400" y="3048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8" name="Oval 40"/>
          <p:cNvSpPr>
            <a:spLocks noChangeArrowheads="1"/>
          </p:cNvSpPr>
          <p:nvPr/>
        </p:nvSpPr>
        <p:spPr bwMode="auto">
          <a:xfrm>
            <a:off x="4191000" y="2286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9" name="Oval 41"/>
          <p:cNvSpPr>
            <a:spLocks noChangeArrowheads="1"/>
          </p:cNvSpPr>
          <p:nvPr/>
        </p:nvSpPr>
        <p:spPr bwMode="auto">
          <a:xfrm>
            <a:off x="4495800" y="2286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70" name="Oval 42"/>
          <p:cNvSpPr>
            <a:spLocks noChangeArrowheads="1"/>
          </p:cNvSpPr>
          <p:nvPr/>
        </p:nvSpPr>
        <p:spPr bwMode="auto">
          <a:xfrm>
            <a:off x="4724400" y="3810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71" name="Oval 43"/>
          <p:cNvSpPr>
            <a:spLocks noChangeArrowheads="1"/>
          </p:cNvSpPr>
          <p:nvPr/>
        </p:nvSpPr>
        <p:spPr bwMode="auto">
          <a:xfrm>
            <a:off x="4876800" y="5334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72" name="AutoShape 44"/>
          <p:cNvSpPr>
            <a:spLocks noChangeArrowheads="1"/>
          </p:cNvSpPr>
          <p:nvPr/>
        </p:nvSpPr>
        <p:spPr bwMode="auto">
          <a:xfrm>
            <a:off x="5029200" y="1447800"/>
            <a:ext cx="3276600" cy="1676400"/>
          </a:xfrm>
          <a:prstGeom prst="rightArrow">
            <a:avLst>
              <a:gd name="adj1" fmla="val 50000"/>
              <a:gd name="adj2" fmla="val 48864"/>
            </a:avLst>
          </a:prstGeom>
          <a:solidFill>
            <a:schemeClr val="accent1"/>
          </a:solidFill>
          <a:ln w="9525">
            <a:solidFill>
              <a:schemeClr val="tx1"/>
            </a:solidFill>
            <a:miter lim="800000"/>
            <a:headEnd/>
            <a:tailEnd/>
          </a:ln>
          <a:effectLst/>
        </p:spPr>
        <p:txBody>
          <a:bodyPr wrap="none" anchor="ctr"/>
          <a:lstStyle/>
          <a:p>
            <a:endParaRPr lang="id-ID"/>
          </a:p>
        </p:txBody>
      </p:sp>
      <p:sp>
        <p:nvSpPr>
          <p:cNvPr id="1763373" name="WordArt 45"/>
          <p:cNvSpPr>
            <a:spLocks noChangeArrowheads="1" noChangeShapeType="1" noTextEdit="1"/>
          </p:cNvSpPr>
          <p:nvPr/>
        </p:nvSpPr>
        <p:spPr bwMode="auto">
          <a:xfrm>
            <a:off x="5105400" y="1981200"/>
            <a:ext cx="2943225" cy="523875"/>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NO PROBLEM</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uffin Stories - Isaac Newton _ Children's Tales, Stories and Fables - YouTube.avi">
            <a:hlinkClick r:id="" action="ppaction://media"/>
          </p:cNvPr>
          <p:cNvPicPr>
            <a:picLocks noRot="1" noChangeAspect="1"/>
          </p:cNvPicPr>
          <p:nvPr>
            <a:videoFile r:link="rId1"/>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http://www.wearesurvivalmachines.com/shared/images/jacob_angel_L.jpg"/>
          <p:cNvPicPr>
            <a:picLocks noChangeAspect="1" noChangeArrowheads="1"/>
          </p:cNvPicPr>
          <p:nvPr/>
        </p:nvPicPr>
        <p:blipFill>
          <a:blip r:embed="rId2"/>
          <a:srcRect/>
          <a:stretch>
            <a:fillRect/>
          </a:stretch>
        </p:blipFill>
        <p:spPr bwMode="auto">
          <a:xfrm>
            <a:off x="0" y="0"/>
            <a:ext cx="9129275" cy="5000636"/>
          </a:xfrm>
          <a:prstGeom prst="rect">
            <a:avLst/>
          </a:prstGeom>
          <a:noFill/>
        </p:spPr>
      </p:pic>
      <p:sp>
        <p:nvSpPr>
          <p:cNvPr id="3" name="Rectangle 2"/>
          <p:cNvSpPr/>
          <p:nvPr/>
        </p:nvSpPr>
        <p:spPr>
          <a:xfrm>
            <a:off x="0" y="5286388"/>
            <a:ext cx="9144000" cy="132343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4000" b="1" cap="none" spc="50" dirty="0" smtClean="0">
                <a:ln w="11430"/>
                <a:solidFill>
                  <a:srgbClr val="FF0000"/>
                </a:solidFill>
                <a:effectLst>
                  <a:outerShdw blurRad="76200" dist="50800" dir="5400000" algn="tl" rotWithShape="0">
                    <a:srgbClr val="000000">
                      <a:alpha val="65000"/>
                    </a:srgbClr>
                  </a:outerShdw>
                </a:effectLst>
              </a:rPr>
              <a:t>TRAUMA DARI SEBUAH NAMA</a:t>
            </a:r>
          </a:p>
          <a:p>
            <a:pPr algn="ctr"/>
            <a:r>
              <a:rPr lang="id-ID" sz="4000" b="1" spc="50" dirty="0" smtClean="0">
                <a:ln w="11430"/>
                <a:solidFill>
                  <a:srgbClr val="FF0000"/>
                </a:solidFill>
                <a:effectLst>
                  <a:outerShdw blurRad="76200" dist="50800" dir="5400000" algn="tl" rotWithShape="0">
                    <a:srgbClr val="000000">
                      <a:alpha val="65000"/>
                    </a:srgbClr>
                  </a:outerShdw>
                </a:effectLst>
              </a:rPr>
              <a:t>TRAUMA MENGHAMBAT KECERDASAN</a:t>
            </a:r>
            <a:endParaRPr lang="en-US" sz="4000" b="1" cap="none" spc="50" dirty="0">
              <a:ln w="11430"/>
              <a:solidFill>
                <a:srgbClr val="FF0000"/>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descr="intelligences"/>
          <p:cNvPicPr>
            <a:picLocks noChangeAspect="1" noChangeArrowheads="1"/>
          </p:cNvPicPr>
          <p:nvPr/>
        </p:nvPicPr>
        <p:blipFill>
          <a:blip r:embed="rId2"/>
          <a:srcRect/>
          <a:stretch>
            <a:fillRect/>
          </a:stretch>
        </p:blipFill>
        <p:spPr bwMode="auto">
          <a:xfrm>
            <a:off x="0" y="0"/>
            <a:ext cx="9144000" cy="6705600"/>
          </a:xfrm>
          <a:prstGeom prst="rect">
            <a:avLst/>
          </a:prstGeom>
          <a:noFill/>
        </p:spPr>
      </p:pic>
      <p:sp>
        <p:nvSpPr>
          <p:cNvPr id="235523" name="door"/>
          <p:cNvSpPr>
            <a:spLocks noEditPoints="1" noChangeArrowheads="1"/>
          </p:cNvSpPr>
          <p:nvPr/>
        </p:nvSpPr>
        <p:spPr bwMode="auto">
          <a:xfrm rot="12680619">
            <a:off x="990600" y="381000"/>
            <a:ext cx="904875" cy="904875"/>
          </a:xfrm>
          <a:custGeom>
            <a:avLst/>
            <a:gdLst>
              <a:gd name="T0" fmla="*/ 21600 w 21600"/>
              <a:gd name="T1" fmla="*/ 21600 h 21600"/>
              <a:gd name="T2" fmla="*/ 6007 w 21600"/>
              <a:gd name="T3" fmla="*/ 127 h 21600"/>
              <a:gd name="T4" fmla="*/ 0 w 21600"/>
              <a:gd name="T5" fmla="*/ 21600 h 21600"/>
              <a:gd name="T6" fmla="*/ 2668 w 21600"/>
              <a:gd name="T7" fmla="*/ 11181 h 21600"/>
              <a:gd name="T8" fmla="*/ 13404 w 21600"/>
              <a:gd name="T9" fmla="*/ 20139 h 21600"/>
            </a:gdLst>
            <a:ahLst/>
            <a:cxnLst>
              <a:cxn ang="0">
                <a:pos x="T0" y="T1"/>
              </a:cxn>
              <a:cxn ang="0">
                <a:pos x="T2" y="T3"/>
              </a:cxn>
              <a:cxn ang="0">
                <a:pos x="T4" y="T5"/>
              </a:cxn>
            </a:cxnLst>
            <a:rect l="T6" t="T7" r="T8" b="T9"/>
            <a:pathLst>
              <a:path w="21600" h="21600">
                <a:moveTo>
                  <a:pt x="21600" y="21600"/>
                </a:moveTo>
                <a:lnTo>
                  <a:pt x="6007" y="127"/>
                </a:lnTo>
                <a:lnTo>
                  <a:pt x="4665" y="2541"/>
                </a:lnTo>
                <a:lnTo>
                  <a:pt x="3579" y="5209"/>
                </a:lnTo>
                <a:lnTo>
                  <a:pt x="2492" y="8259"/>
                </a:lnTo>
                <a:lnTo>
                  <a:pt x="1598" y="11308"/>
                </a:lnTo>
                <a:lnTo>
                  <a:pt x="959" y="14739"/>
                </a:lnTo>
                <a:lnTo>
                  <a:pt x="383" y="18169"/>
                </a:lnTo>
                <a:lnTo>
                  <a:pt x="0" y="21600"/>
                </a:lnTo>
              </a:path>
            </a:pathLst>
          </a:custGeom>
          <a:noFill/>
          <a:ln w="76200">
            <a:solidFill>
              <a:srgbClr val="000000"/>
            </a:solidFill>
            <a:miter lim="800000"/>
            <a:headEnd/>
            <a:tailEnd/>
          </a:ln>
        </p:spPr>
        <p:txBody>
          <a:bodyPr/>
          <a:lstStyle/>
          <a:p>
            <a:endParaRPr lang="id-ID"/>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ebibleteacher.com/sites/default/files/powerpoint-backgrounds/1/grapes.jpg?1310970404"/>
          <p:cNvPicPr>
            <a:picLocks noChangeAspect="1" noChangeArrowheads="1"/>
          </p:cNvPicPr>
          <p:nvPr/>
        </p:nvPicPr>
        <p:blipFill>
          <a:blip r:embed="rId2"/>
          <a:srcRect/>
          <a:stretch>
            <a:fillRect/>
          </a:stretch>
        </p:blipFill>
        <p:spPr bwMode="auto">
          <a:xfrm>
            <a:off x="0" y="-214338"/>
            <a:ext cx="9144000" cy="6858000"/>
          </a:xfrm>
          <a:prstGeom prst="rect">
            <a:avLst/>
          </a:prstGeom>
          <a:noFill/>
        </p:spPr>
      </p:pic>
      <p:sp>
        <p:nvSpPr>
          <p:cNvPr id="3" name="Rectangle 2"/>
          <p:cNvSpPr/>
          <p:nvPr/>
        </p:nvSpPr>
        <p:spPr>
          <a:xfrm>
            <a:off x="642910" y="428604"/>
            <a:ext cx="7858180" cy="4401205"/>
          </a:xfrm>
          <a:prstGeom prst="rect">
            <a:avLst/>
          </a:prstGeom>
          <a:noFill/>
        </p:spPr>
        <p:txBody>
          <a:bodyPr wrap="square" lIns="91440" tIns="45720" rIns="91440" bIns="45720">
            <a:spAutoFit/>
          </a:bodyPr>
          <a:lstStyle/>
          <a:p>
            <a:pPr marL="914400" indent="-914400" algn="ctr">
              <a:buAutoNum type="arabicPeriod"/>
            </a:pPr>
            <a:r>
              <a:rPr lang="id-ID"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ANDALKAN TUHAN</a:t>
            </a:r>
          </a:p>
          <a:p>
            <a:pPr marL="914400" indent="-914400" algn="ctr">
              <a:buAutoNum type="arabicPeriod"/>
            </a:pPr>
            <a:r>
              <a:rPr lang="id-ID"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BERDOA MINTA </a:t>
            </a:r>
          </a:p>
          <a:p>
            <a:pPr marL="914400" indent="-914400" algn="ctr"/>
            <a:r>
              <a:rPr lang="id-ID"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HIKMAT TUHAN</a:t>
            </a:r>
          </a:p>
          <a:p>
            <a:pPr marL="914400" indent="-914400" algn="ctr"/>
            <a:r>
              <a:rPr lang="id-ID"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 KERJAKAN BAGIANMU/ </a:t>
            </a:r>
          </a:p>
          <a:p>
            <a:pPr marL="914400" indent="-914400" algn="ctr"/>
            <a:r>
              <a:rPr lang="id-ID"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BELAJAR RAJIN</a:t>
            </a:r>
          </a:p>
          <a:p>
            <a:pPr marL="914400" indent="-914400" algn="ctr"/>
            <a:r>
              <a:rPr lang="id-ID"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SEMBUH DARI TRAUMA</a:t>
            </a:r>
          </a:p>
          <a:p>
            <a:pPr marL="914400" indent="-914400" algn="ctr"/>
            <a:r>
              <a:rPr lang="id-ID"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 BERIKAN YANG TERBAIK</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Rectangle 3"/>
          <p:cNvSpPr/>
          <p:nvPr/>
        </p:nvSpPr>
        <p:spPr>
          <a:xfrm>
            <a:off x="0" y="-285775"/>
            <a:ext cx="9144000" cy="769441"/>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4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KESIMPULAN</a:t>
            </a:r>
            <a:endParaRPr lang="en-US" sz="4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TotalTime>
  <Words>819</Words>
  <Application>Microsoft Office PowerPoint</Application>
  <PresentationFormat>On-screen Show (4:3)</PresentationFormat>
  <Paragraphs>321</Paragraphs>
  <Slides>59</Slides>
  <Notes>1</Notes>
  <HiddenSlides>0</HiddenSlides>
  <MMClips>2</MMClips>
  <ScaleCrop>false</ScaleCrop>
  <HeadingPairs>
    <vt:vector size="4" baseType="variant">
      <vt:variant>
        <vt:lpstr>Theme</vt:lpstr>
      </vt:variant>
      <vt:variant>
        <vt:i4>3</vt:i4>
      </vt:variant>
      <vt:variant>
        <vt:lpstr>Slide Titles</vt:lpstr>
      </vt:variant>
      <vt:variant>
        <vt:i4>59</vt:i4>
      </vt:variant>
    </vt:vector>
  </HeadingPairs>
  <TitlesOfParts>
    <vt:vector size="62" baseType="lpstr">
      <vt:lpstr>Office Theme</vt:lpstr>
      <vt:lpstr>Flow</vt:lpstr>
      <vt:lpstr>Median</vt:lpstr>
      <vt:lpstr>Slide 1</vt:lpstr>
      <vt:lpstr>Slide 2</vt:lpstr>
      <vt:lpstr>Slide 3</vt:lpstr>
      <vt:lpstr>Slide 4</vt:lpstr>
      <vt:lpstr>Slide 5</vt:lpstr>
      <vt:lpstr>Slide 6</vt:lpstr>
      <vt:lpstr>TUHAN MENCIPTAKAN OTAK MANUSIA  LUAR BIASA</vt:lpstr>
      <vt:lpstr>Slide 8</vt:lpstr>
      <vt:lpstr>BESALEEL DAN AHOLIAB KELUARAN 31; 1-11, KEL 35: 30-35</vt:lpstr>
      <vt:lpstr>Slide 10</vt:lpstr>
      <vt:lpstr>Slide 11</vt:lpstr>
      <vt:lpstr>Slide 12</vt:lpstr>
      <vt:lpstr>Slide 13</vt:lpstr>
      <vt:lpstr>Slide 14</vt:lpstr>
      <vt:lpstr>Slide 15</vt:lpstr>
      <vt:lpstr>Slide 16</vt:lpstr>
      <vt:lpstr>Slide 17</vt:lpstr>
      <vt:lpstr>Slide 18</vt:lpstr>
      <vt:lpstr>ADA BAGIAN TUHAN , ADA BAGIAN KITA KEL 36:2</vt:lpstr>
      <vt:lpstr>Slide 20</vt:lpstr>
      <vt:lpstr>MOTTO</vt:lpstr>
      <vt:lpstr>Slide 22</vt:lpstr>
      <vt:lpstr>Slide 23</vt:lpstr>
      <vt:lpstr>Slide 24</vt:lpstr>
      <vt:lpstr>SEJARAH PERKEMBANGAN PARADIGMA DUNIA TENTANG KEJENIUSAN</vt:lpstr>
      <vt:lpstr>Slide 26</vt:lpstr>
      <vt:lpstr>Slide 27</vt:lpstr>
      <vt:lpstr>Slide 28</vt:lpstr>
      <vt:lpstr>Slide 29</vt:lpstr>
      <vt:lpstr>Slide 30</vt:lpstr>
      <vt:lpstr>Slide 31</vt:lpstr>
      <vt:lpstr>Slide 32</vt:lpstr>
      <vt:lpstr>Slide 33</vt:lpstr>
      <vt:lpstr>CINTA KASIH </vt:lpstr>
      <vt:lpstr>Slide 35</vt:lpstr>
      <vt:lpstr>Slide 36</vt:lpstr>
      <vt:lpstr>Slide 37</vt:lpstr>
      <vt:lpstr>Slide 38</vt:lpstr>
      <vt:lpstr>Slide 39</vt:lpstr>
      <vt:lpstr>Slide 40</vt:lpstr>
      <vt:lpstr>FILIPI 1: 20-22</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LENOVO</cp:lastModifiedBy>
  <cp:revision>1</cp:revision>
  <dcterms:created xsi:type="dcterms:W3CDTF">2013-01-31T13:15:32Z</dcterms:created>
  <dcterms:modified xsi:type="dcterms:W3CDTF">2013-01-31T14:31:44Z</dcterms:modified>
</cp:coreProperties>
</file>