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99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Layouts/slideLayout68.xml" ContentType="application/vnd.openxmlformats-officedocument.presentationml.slideLayou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32" r:id="rId4"/>
    <p:sldMasterId id="2147483744" r:id="rId5"/>
    <p:sldMasterId id="2147483756" r:id="rId6"/>
    <p:sldMasterId id="2147483768" r:id="rId7"/>
  </p:sldMasterIdLst>
  <p:sldIdLst>
    <p:sldId id="256" r:id="rId8"/>
    <p:sldId id="406" r:id="rId9"/>
    <p:sldId id="277" r:id="rId10"/>
    <p:sldId id="258" r:id="rId11"/>
    <p:sldId id="259" r:id="rId12"/>
    <p:sldId id="281" r:id="rId13"/>
    <p:sldId id="284" r:id="rId14"/>
    <p:sldId id="285" r:id="rId15"/>
    <p:sldId id="286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260" r:id="rId30"/>
    <p:sldId id="261" r:id="rId31"/>
    <p:sldId id="262" r:id="rId32"/>
    <p:sldId id="263" r:id="rId33"/>
    <p:sldId id="264" r:id="rId34"/>
    <p:sldId id="265" r:id="rId35"/>
    <p:sldId id="266" r:id="rId36"/>
    <p:sldId id="267" r:id="rId37"/>
    <p:sldId id="268" r:id="rId38"/>
    <p:sldId id="269" r:id="rId39"/>
    <p:sldId id="270" r:id="rId40"/>
    <p:sldId id="271" r:id="rId41"/>
    <p:sldId id="272" r:id="rId42"/>
    <p:sldId id="273" r:id="rId43"/>
    <p:sldId id="274" r:id="rId44"/>
    <p:sldId id="275" r:id="rId45"/>
    <p:sldId id="276" r:id="rId46"/>
    <p:sldId id="301" r:id="rId47"/>
    <p:sldId id="302" r:id="rId48"/>
    <p:sldId id="303" r:id="rId49"/>
    <p:sldId id="304" r:id="rId50"/>
    <p:sldId id="305" r:id="rId51"/>
    <p:sldId id="355" r:id="rId52"/>
    <p:sldId id="356" r:id="rId53"/>
    <p:sldId id="357" r:id="rId54"/>
    <p:sldId id="358" r:id="rId55"/>
    <p:sldId id="360" r:id="rId56"/>
    <p:sldId id="361" r:id="rId57"/>
    <p:sldId id="362" r:id="rId58"/>
    <p:sldId id="365" r:id="rId59"/>
    <p:sldId id="367" r:id="rId60"/>
    <p:sldId id="369" r:id="rId61"/>
    <p:sldId id="351" r:id="rId62"/>
    <p:sldId id="353" r:id="rId63"/>
    <p:sldId id="307" r:id="rId64"/>
    <p:sldId id="403" r:id="rId65"/>
    <p:sldId id="370" r:id="rId66"/>
    <p:sldId id="371" r:id="rId67"/>
    <p:sldId id="372" r:id="rId68"/>
    <p:sldId id="373" r:id="rId69"/>
    <p:sldId id="374" r:id="rId70"/>
    <p:sldId id="375" r:id="rId71"/>
    <p:sldId id="376" r:id="rId72"/>
    <p:sldId id="377" r:id="rId73"/>
    <p:sldId id="378" r:id="rId74"/>
    <p:sldId id="379" r:id="rId75"/>
    <p:sldId id="380" r:id="rId76"/>
    <p:sldId id="381" r:id="rId77"/>
    <p:sldId id="382" r:id="rId78"/>
    <p:sldId id="383" r:id="rId79"/>
    <p:sldId id="384" r:id="rId80"/>
    <p:sldId id="385" r:id="rId81"/>
    <p:sldId id="386" r:id="rId82"/>
    <p:sldId id="387" r:id="rId83"/>
    <p:sldId id="388" r:id="rId84"/>
    <p:sldId id="389" r:id="rId85"/>
    <p:sldId id="390" r:id="rId86"/>
    <p:sldId id="391" r:id="rId87"/>
    <p:sldId id="392" r:id="rId88"/>
    <p:sldId id="393" r:id="rId89"/>
    <p:sldId id="394" r:id="rId90"/>
    <p:sldId id="398" r:id="rId91"/>
    <p:sldId id="401" r:id="rId92"/>
    <p:sldId id="402" r:id="rId93"/>
    <p:sldId id="399" r:id="rId94"/>
    <p:sldId id="395" r:id="rId95"/>
    <p:sldId id="396" r:id="rId96"/>
    <p:sldId id="397" r:id="rId97"/>
    <p:sldId id="309" r:id="rId98"/>
    <p:sldId id="310" r:id="rId99"/>
    <p:sldId id="405" r:id="rId100"/>
    <p:sldId id="321" r:id="rId101"/>
    <p:sldId id="322" r:id="rId102"/>
    <p:sldId id="323" r:id="rId103"/>
    <p:sldId id="324" r:id="rId104"/>
    <p:sldId id="404" r:id="rId105"/>
    <p:sldId id="325" r:id="rId106"/>
    <p:sldId id="326" r:id="rId107"/>
    <p:sldId id="407" r:id="rId10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15" autoAdjust="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07" Type="http://schemas.openxmlformats.org/officeDocument/2006/relationships/slide" Target="slides/slide100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87" Type="http://schemas.openxmlformats.org/officeDocument/2006/relationships/slide" Target="slides/slide80.xml"/><Relationship Id="rId102" Type="http://schemas.openxmlformats.org/officeDocument/2006/relationships/slide" Target="slides/slide95.xml"/><Relationship Id="rId11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90" Type="http://schemas.openxmlformats.org/officeDocument/2006/relationships/slide" Target="slides/slide83.xml"/><Relationship Id="rId95" Type="http://schemas.openxmlformats.org/officeDocument/2006/relationships/slide" Target="slides/slide88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100" Type="http://schemas.openxmlformats.org/officeDocument/2006/relationships/slide" Target="slides/slide93.xml"/><Relationship Id="rId105" Type="http://schemas.openxmlformats.org/officeDocument/2006/relationships/slide" Target="slides/slide98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93" Type="http://schemas.openxmlformats.org/officeDocument/2006/relationships/slide" Target="slides/slide86.xml"/><Relationship Id="rId98" Type="http://schemas.openxmlformats.org/officeDocument/2006/relationships/slide" Target="slides/slide9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103" Type="http://schemas.openxmlformats.org/officeDocument/2006/relationships/slide" Target="slides/slide96.xml"/><Relationship Id="rId108" Type="http://schemas.openxmlformats.org/officeDocument/2006/relationships/slide" Target="slides/slide10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6" Type="http://schemas.openxmlformats.org/officeDocument/2006/relationships/slide" Target="slides/slide99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slide" Target="slides/slide87.xml"/><Relationship Id="rId99" Type="http://schemas.openxmlformats.org/officeDocument/2006/relationships/slide" Target="slides/slide92.xml"/><Relationship Id="rId101" Type="http://schemas.openxmlformats.org/officeDocument/2006/relationships/slide" Target="slides/slide9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109" Type="http://schemas.openxmlformats.org/officeDocument/2006/relationships/presProps" Target="presProps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04" Type="http://schemas.openxmlformats.org/officeDocument/2006/relationships/slide" Target="slides/slide9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3/16/2013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3/16/2013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3/16/2013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3/16/2013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3/16/2013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3/16/2013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3/16/2013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3/16/2013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3/16/2013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3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3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3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3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D:\SUSAN%20GRACE%20HADAZAH%20SUMILAT\UNDANGAN%20PELAYANAN\SEMINAR%20GSM%20GPDI%20SEMARANG\MAZMUR%20PASAL%201%20SHOW.avi" TargetMode="Externa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D:\SUSAN%20GRACE%20HADAZAH%20SUMILAT\UNDANGAN%20PELAYANAN\SEMINAR%20GSM%20GPDI%20SEMARANG\EVALUASI%20MATERI%20MENJIPLAK%20DAUN%20(1).avi" TargetMode="Externa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3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35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3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3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35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35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to: &lt;&lt;CUTE&gt;&g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928670"/>
            <a:ext cx="5072066" cy="507206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40085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CREATIVE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5934670"/>
            <a:ext cx="43577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THEACHING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7200" dirty="0" smtClean="0"/>
              <a:t>SESI      I</a:t>
            </a:r>
            <a:endParaRPr lang="id-ID" sz="7200" dirty="0"/>
          </a:p>
        </p:txBody>
      </p:sp>
      <p:pic>
        <p:nvPicPr>
          <p:cNvPr id="4" name="Picture 2" descr="Foto: Start today out right by saying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714488"/>
            <a:ext cx="4786345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sphotos-g.ak.fbcdn.net/hphotos-ak-ash4/374461_484837598230700_1197995870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16" cy="685801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858016" y="0"/>
            <a:ext cx="228598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DAHSYATNYA</a:t>
            </a:r>
          </a:p>
          <a:p>
            <a:pPr algn="ctr"/>
            <a:r>
              <a:rPr lang="id-ID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BAHASA </a:t>
            </a:r>
          </a:p>
          <a:p>
            <a:pPr algn="ctr"/>
            <a:r>
              <a:rPr lang="id-ID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GAMBAR</a:t>
            </a:r>
            <a:endParaRPr lang="en-US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ve fingers sign collage picture and wallpaper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0"/>
            <a:ext cx="8143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54758"/>
          </a:xfrm>
          <a:solidFill>
            <a:schemeClr val="tx1">
              <a:lumMod val="85000"/>
              <a:lumOff val="15000"/>
            </a:schemeClr>
          </a:solidFill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r>
              <a:rPr lang="id-ID" sz="7200" dirty="0" smtClean="0">
                <a:solidFill>
                  <a:srgbClr val="FF0000"/>
                </a:solidFill>
              </a:rPr>
              <a:t>BE </a:t>
            </a:r>
            <a:r>
              <a:rPr lang="id-ID" sz="7200" dirty="0" smtClean="0">
                <a:solidFill>
                  <a:srgbClr val="FFC000"/>
                </a:solidFill>
              </a:rPr>
              <a:t>CREATIFE</a:t>
            </a:r>
            <a:r>
              <a:rPr lang="id-ID" sz="7200" dirty="0" smtClean="0">
                <a:solidFill>
                  <a:srgbClr val="FFFF00"/>
                </a:solidFill>
              </a:rPr>
              <a:t> !!</a:t>
            </a:r>
            <a:r>
              <a:rPr lang="id-ID" sz="7200" dirty="0" smtClean="0"/>
              <a:t/>
            </a:r>
            <a:br>
              <a:rPr lang="id-ID" sz="7200" dirty="0" smtClean="0"/>
            </a:br>
            <a:r>
              <a:rPr lang="id-ID" sz="7200" dirty="0" smtClean="0"/>
              <a:t/>
            </a:r>
            <a:br>
              <a:rPr lang="id-ID" sz="7200" dirty="0" smtClean="0"/>
            </a:br>
            <a:r>
              <a:rPr lang="id-ID" sz="7200" dirty="0" smtClean="0">
                <a:solidFill>
                  <a:srgbClr val="00B050"/>
                </a:solidFill>
              </a:rPr>
              <a:t>DARI</a:t>
            </a:r>
            <a:r>
              <a:rPr lang="id-ID" sz="7200" dirty="0" smtClean="0"/>
              <a:t> </a:t>
            </a:r>
            <a:r>
              <a:rPr lang="id-ID" sz="7200" dirty="0" smtClean="0">
                <a:solidFill>
                  <a:srgbClr val="00B0F0"/>
                </a:solidFill>
              </a:rPr>
              <a:t>SATU</a:t>
            </a:r>
            <a:r>
              <a:rPr lang="id-ID" sz="7200" dirty="0" smtClean="0"/>
              <a:t> </a:t>
            </a:r>
            <a:r>
              <a:rPr lang="id-ID" sz="7200" dirty="0" smtClean="0">
                <a:solidFill>
                  <a:schemeClr val="accent6"/>
                </a:solidFill>
              </a:rPr>
              <a:t>MAINAN</a:t>
            </a:r>
            <a:r>
              <a:rPr lang="id-ID" sz="7200" dirty="0" smtClean="0"/>
              <a:t/>
            </a:r>
            <a:br>
              <a:rPr lang="id-ID" sz="7200" dirty="0" smtClean="0"/>
            </a:br>
            <a:r>
              <a:rPr lang="id-ID" sz="7200" dirty="0" smtClean="0">
                <a:solidFill>
                  <a:srgbClr val="7030A0"/>
                </a:solidFill>
              </a:rPr>
              <a:t>LAHIR</a:t>
            </a:r>
            <a:r>
              <a:rPr lang="id-ID" sz="7200" dirty="0" smtClean="0"/>
              <a:t> </a:t>
            </a:r>
            <a:r>
              <a:rPr lang="id-ID" sz="7200" dirty="0" smtClean="0">
                <a:solidFill>
                  <a:srgbClr val="FF0000"/>
                </a:solidFill>
              </a:rPr>
              <a:t>P</a:t>
            </a:r>
            <a:r>
              <a:rPr lang="id-ID" sz="7200" dirty="0" smtClean="0">
                <a:solidFill>
                  <a:srgbClr val="FFC000"/>
                </a:solidFill>
              </a:rPr>
              <a:t>U</a:t>
            </a:r>
            <a:r>
              <a:rPr lang="id-ID" sz="7200" dirty="0" smtClean="0">
                <a:solidFill>
                  <a:srgbClr val="FFFF00"/>
                </a:solidFill>
              </a:rPr>
              <a:t>L</a:t>
            </a:r>
            <a:r>
              <a:rPr lang="id-ID" sz="7200" dirty="0" smtClean="0">
                <a:solidFill>
                  <a:srgbClr val="00B050"/>
                </a:solidFill>
              </a:rPr>
              <a:t>U</a:t>
            </a:r>
            <a:r>
              <a:rPr lang="id-ID" sz="7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</a:t>
            </a:r>
            <a:r>
              <a:rPr lang="id-ID" sz="7200" dirty="0" smtClean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id-ID" sz="7200" dirty="0" smtClean="0">
                <a:solidFill>
                  <a:srgbClr val="7030A0"/>
                </a:solidFill>
              </a:rPr>
              <a:t>N</a:t>
            </a:r>
            <a:r>
              <a:rPr lang="id-ID" sz="7200" dirty="0" smtClean="0"/>
              <a:t> </a:t>
            </a:r>
            <a:r>
              <a:rPr lang="id-ID" sz="7200" dirty="0" smtClean="0">
                <a:solidFill>
                  <a:schemeClr val="bg1"/>
                </a:solidFill>
              </a:rPr>
              <a:t>IDE</a:t>
            </a:r>
            <a:endParaRPr lang="id-ID" sz="7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0092011(004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0092011(00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0092011(009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0092011(019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iputar di jar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asin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elan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alooo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reee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di planet planet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aca mat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elompokkan sesuai warn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erta apik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paskan partike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in inja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kai jadi gelang kak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rna pelang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85728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JAGUNG AJAIB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D:\SUSAN GRACE HADAZAH SUMILAT\GRACE PELAYANAN\SEKOLAH MINGGU\SEKOLAH MINGGU ON THE WAY\MATERI KURIKULUM JENIUS CARA ALKITAB\MATERI SATU TAHUN\MATERI MINGGU 1-28\3. KREATIFITAS JAGUNG\3. FOTO JAGUNG\KREATIFITAS DARI JAGUNG\1. Jagung ker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6715172" cy="5036379"/>
          </a:xfrm>
          <a:prstGeom prst="rect">
            <a:avLst/>
          </a:prstGeom>
          <a:noFill/>
        </p:spPr>
      </p:pic>
      <p:pic>
        <p:nvPicPr>
          <p:cNvPr id="1027" name="Picture 3" descr="D:\SUSAN GRACE HADAZAH SUMILAT\GRACE PELAYANAN\SEKOLAH MINGGU\SEKOLAH MINGGU ON THE WAY\MATERI KURIKULUM JENIUS CARA ALKITAB\MATERI SATU TAHUN\MATERI MINGGU 1-28\3. KREATIFITAS JAGUNG\3. FOTO JAGUNG\KREATIFITAS DARI JAGUNG\2KROBO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4286256"/>
            <a:ext cx="3238523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050" name="Picture 2" descr="D:\SUSAN GRACE HADAZAH SUMILAT\GRACE PELAYANAN\SEKOLAH MINGGU\SEKOLAH MINGGU ON THE WAY\MATERI KURIKULUM JENIUS CARA ALKITAB\MATERI SATU TAHUN\MATERI MINGGU 1-28\3. KREATIFITAS JAGUNG\3. FOTO JAGUNG\KREATIFITAS DARI JAGUNG\3.Membuat kata kasi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074" name="Picture 2" descr="D:\SUSAN GRACE HADAZAH SUMILAT\GRACE PELAYANAN\SEKOLAH MINGGU\SEKOLAH MINGGU ON THE WAY\MATERI KURIKULUM JENIUS CARA ALKITAB\MATERI SATU TAHUN\MATERI MINGGU 1-28\3. KREATIFITAS JAGUNG\3. FOTO JAGUNG\KREATIFITAS DARI JAGUNG\11. Penuhi pol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098" name="Picture 2" descr="D:\SUSAN GRACE HADAZAH SUMILAT\GRACE PELAYANAN\SEKOLAH MINGGU\SEKOLAH MINGGU ON THE WAY\MATERI KURIKULUM JENIUS CARA ALKITAB\MATERI SATU TAHUN\MATERI MINGGU 1-28\3. KREATIFITAS JAGUNG\3. FOTO JAGUNG\KREATIFITAS DARI JAGUNG\22. Tambahkan sin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122" name="Picture 2" descr="D:\SUSAN GRACE HADAZAH SUMILAT\GRACE PELAYANAN\SEKOLAH MINGGU\SEKOLAH MINGGU ON THE WAY\MATERI KURIKULUM JENIUS CARA ALKITAB\MATERI SATU TAHUN\MATERI MINGGU 1-28\3. KREATIFITAS JAGUNG\3. FOTO JAGUNG\KREATIFITAS DARI JAGUNG\26. Tampak lebih deka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146" name="Picture 2" descr="D:\SUSAN GRACE HADAZAH SUMILAT\GRACE PELAYANAN\SEKOLAH MINGGU\SEKOLAH MINGGU ON THE WAY\MATERI KURIKULUM JENIUS CARA ALKITAB\MATERI SATU TAHUN\MATERI MINGGU 1-28\3. KREATIFITAS JAGUNG\3. FOTO JAGUNG\KREATIFITAS DARI JAGUNG\27. Wajah sukaci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170" name="Picture 2" descr="D:\SUSAN GRACE HADAZAH SUMILAT\GRACE PELAYANAN\SEKOLAH MINGGU\SEKOLAH MINGGU ON THE WAY\MATERI KURIKULUM JENIUS CARA ALKITAB\MATERI SATU TAHUN\MATERI MINGGU 1-28\3. KREATIFITAS JAGUNG\3. FOTO JAGUNG\KREATIFITAS DARI JAGUNG\31. Dua loh bat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8194" name="Picture 2" descr="D:\SUSAN GRACE HADAZAH SUMILAT\GRACE PELAYANAN\SEKOLAH MINGGU\SEKOLAH MINGGU ON THE WAY\MATERI KURIKULUM JENIUS CARA ALKITAB\MATERI SATU TAHUN\MATERI MINGGU 1-28\3. KREATIFITAS JAGUNG\3. FOTO JAGUNG\KREATIFITAS DARI JAGUNG\35. Model l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9218" name="Picture 2" descr="D:\SUSAN GRACE HADAZAH SUMILAT\GRACE PELAYANAN\SEKOLAH MINGGU\SEKOLAH MINGGU ON THE WAY\MATERI KURIKULUM JENIUS CARA ALKITAB\MATERI SATU TAHUN\MATERI MINGGU 1-28\3. KREATIFITAS JAGUNG\3. FOTO JAGUNG\KREATIFITAS DARI JAGUNG\37.Taat firm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0242" name="Picture 2" descr="D:\SUSAN GRACE HADAZAH SUMILAT\GRACE PELAYANAN\SEKOLAH MINGGU\SEKOLAH MINGGU ON THE WAY\MATERI KURIKULUM JENIUS CARA ALKITAB\MATERI SATU TAHUN\MATERI MINGGU 1-28\3. KREATIFITAS JAGUNG\3. FOTO JAGUNG\KREATIFITAS DARI JAGUNG\37WAJAHSUKACI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1266" name="Picture 2" descr="D:\SUSAN GRACE HADAZAH SUMILAT\GRACE PELAYANAN\SEKOLAH MINGGU\SEKOLAH MINGGU ON THE WAY\MATERI KURIKULUM JENIUS CARA ALKITAB\MATERI SATU TAHUN\MATERI MINGGU 1-28\3. KREATIFITAS JAGUNG\3. FOTO JAGUNG\KREATIFITAS DARI JAGUNG\38. Cinta rumah Tuh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2290" name="Picture 2" descr="D:\SUSAN GRACE HADAZAH SUMILAT\GRACE PELAYANAN\SEKOLAH MINGGU\SEKOLAH MINGGU ON THE WAY\MATERI KURIKULUM JENIUS CARA ALKITAB\MATERI SATU TAHUN\MATERI MINGGU 1-28\3. KREATIFITAS JAGUNG\3. FOTO JAGUNG\KREATIFITAS DARI JAGUNG\44. 5 roti 2 ik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3314" name="Picture 2" descr="D:\SUSAN GRACE HADAZAH SUMILAT\GRACE PELAYANAN\SEKOLAH MINGGU\SEKOLAH MINGGU ON THE WAY\MATERI KURIKULUM JENIUS CARA ALKITAB\MATERI SATU TAHUN\MATERI MINGGU 1-28\3. KREATIFITAS JAGUNG\3. FOTO JAGUNG\KREATIFITAS DARI JAGUNG\46. Pohon versi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4338" name="Picture 2" descr="D:\SUSAN GRACE HADAZAH SUMILAT\GRACE PELAYANAN\SEKOLAH MINGGU\SEKOLAH MINGGU ON THE WAY\MATERI KURIKULUM JENIUS CARA ALKITAB\MATERI SATU TAHUN\MATERI MINGGU 1-28\3. KREATIFITAS JAGUNG\3. FOTO JAGUNG\KREATIFITAS DARI JAGUNG\56POHONVERSI2JADIKUNC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5362" name="Picture 2" descr="D:\SUSAN GRACE HADAZAH SUMILAT\GRACE PELAYANAN\SEKOLAH MINGGU\SEKOLAH MINGGU ON THE WAY\MATERI KURIKULUM JENIUS CARA ALKITAB\MATERI SATU TAHUN\MATERI MINGGU 1-28\3. KREATIFITAS JAGUNG\3. FOTO JAGUNG\KREATIFITAS DARI JAGUNG\62. Dua tangkai maw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6386" name="Picture 2" descr="D:\SUSAN GRACE HADAZAH SUMILAT\GRACE PELAYANAN\SEKOLAH MINGGU\SEKOLAH MINGGU ON THE WAY\MATERI KURIKULUM JENIUS CARA ALKITAB\MATERI SATU TAHUN\MATERI MINGGU 1-28\3. KREATIFITAS JAGUNG\3. FOTO JAGUNG\KREATIFITAS DARI JAGUNG\63. Anggur sukaci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7410" name="Picture 2" descr="D:\SUSAN GRACE HADAZAH SUMILAT\GRACE PELAYANAN\SEKOLAH MINGGU\SEKOLAH MINGGU ON THE WAY\MATERI KURIKULUM JENIUS CARA ALKITAB\MATERI SATU TAHUN\MATERI MINGGU 1-28\3. KREATIFITAS JAGUNG\3. FOTO JAGUNG\KREATIFITAS DARI JAGUNG\70. Mata kir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8434" name="Picture 2" descr="D:\SUSAN GRACE HADAZAH SUMILAT\GRACE PELAYANAN\SEKOLAH MINGGU\SEKOLAH MINGGU ON THE WAY\MATERI KURIKULUM JENIUS CARA ALKITAB\MATERI SATU TAHUN\MATERI MINGGU 1-28\3. KREATIFITAS JAGUNG\3. FOTO JAGUNG\KREATIFITAS DARI JAGUNG\72. Perah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9458" name="Picture 2" descr="D:\SUSAN GRACE HADAZAH SUMILAT\GRACE PELAYANAN\SEKOLAH MINGGU\SEKOLAH MINGGU ON THE WAY\MATERI KURIKULUM JENIUS CARA ALKITAB\MATERI SATU TAHUN\MATERI MINGGU 1-28\3. KREATIFITAS JAGUNG\3. FOTO JAGUNG\KREATIFITAS DARI JAGUNG\73. Aw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0482" name="Picture 2" descr="D:\SUSAN GRACE HADAZAH SUMILAT\GRACE PELAYANAN\SEKOLAH MINGGU\SEKOLAH MINGGU ON THE WAY\MATERI KURIKULUM JENIUS CARA ALKITAB\MATERI SATU TAHUN\MATERI MINGGU 1-28\3. KREATIFITAS JAGUNG\3. FOTO JAGUNG\KREATIFITAS DARI JAGUNG\74. Lidah ap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1506" name="Picture 2" descr="D:\SUSAN GRACE HADAZAH SUMILAT\GRACE PELAYANAN\SEKOLAH MINGGU\SEKOLAH MINGGU ON THE WAY\MATERI KURIKULUM JENIUS CARA ALKITAB\MATERI SATU TAHUN\MATERI MINGGU 1-28\3. KREATIFITAS JAGUNG\3. FOTO JAGUNG\KREATIFITAS DARI JAGUNG\75. Embu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2530" name="Picture 2" descr="D:\SUSAN GRACE HADAZAH SUMILAT\GRACE PELAYANAN\SEKOLAH MINGGU\SEKOLAH MINGGU ON THE WAY\MATERI KURIKULUM JENIUS CARA ALKITAB\MATERI SATU TAHUN\MATERI MINGGU 1-28\3. KREATIFITAS JAGUNG\3. FOTO JAGUNG\KREATIFITAS DARI JAGUNG\78. Gunung tampak deka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0"/>
            <a:ext cx="7772400" cy="1785926"/>
          </a:xfrm>
        </p:spPr>
        <p:txBody>
          <a:bodyPr/>
          <a:lstStyle/>
          <a:p>
            <a:pPr algn="ctr"/>
            <a:r>
              <a:rPr lang="id-ID" sz="4800" dirty="0" smtClean="0"/>
              <a:t>HASIL KARYA ANAK-ANAK</a:t>
            </a:r>
            <a:br>
              <a:rPr lang="id-ID" sz="4800" dirty="0" smtClean="0"/>
            </a:br>
            <a:r>
              <a:rPr lang="id-ID" sz="4800" dirty="0" smtClean="0"/>
              <a:t>THEMA: DOA YABES</a:t>
            </a:r>
            <a:endParaRPr lang="id-ID" sz="4800" dirty="0"/>
          </a:p>
        </p:txBody>
      </p:sp>
      <p:pic>
        <p:nvPicPr>
          <p:cNvPr id="141314" name="Picture 2" descr="G:\GRACE BANK VIDEO DAN PHOTO\SIL\SIL 2012\SIL MORE THAN CONQUERORS\SESI 5. MORE THAN CONQUERORS\JAGUNG SIAP TAYANG BLOG\BERKAT\KRISSA BERKAT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2381232" y="2262182"/>
            <a:ext cx="4953058" cy="37147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0"/>
            <a:ext cx="7772400" cy="1785926"/>
          </a:xfrm>
        </p:spPr>
        <p:txBody>
          <a:bodyPr/>
          <a:lstStyle/>
          <a:p>
            <a:pPr algn="ctr"/>
            <a:r>
              <a:rPr lang="id-ID" sz="4800" dirty="0" smtClean="0"/>
              <a:t>HASIL KARYA ANAK-ANAK</a:t>
            </a:r>
            <a:br>
              <a:rPr lang="id-ID" sz="4800" dirty="0" smtClean="0"/>
            </a:br>
            <a:r>
              <a:rPr lang="id-ID" sz="4800" dirty="0" smtClean="0"/>
              <a:t>THEMA: DOA YABES</a:t>
            </a:r>
            <a:endParaRPr lang="id-ID" sz="4800" dirty="0"/>
          </a:p>
        </p:txBody>
      </p:sp>
      <p:pic>
        <p:nvPicPr>
          <p:cNvPr id="142338" name="Picture 2" descr="G:\GRACE BANK VIDEO DAN PHOTO\SIL\SIL 2012\SIL MORE THAN CONQUERORS\SESI 5. MORE THAN CONQUERORS\JAGUNG SIAP TAYANG BLOG\BERKAT\MGL-BERKA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0"/>
            <a:ext cx="7772400" cy="1785926"/>
          </a:xfrm>
        </p:spPr>
        <p:txBody>
          <a:bodyPr/>
          <a:lstStyle/>
          <a:p>
            <a:pPr algn="ctr"/>
            <a:r>
              <a:rPr lang="id-ID" sz="4800" dirty="0" smtClean="0"/>
              <a:t>HASIL KARYA ANAK-ANAK</a:t>
            </a:r>
            <a:br>
              <a:rPr lang="id-ID" sz="4800" dirty="0" smtClean="0"/>
            </a:br>
            <a:r>
              <a:rPr lang="id-ID" sz="4800" dirty="0" smtClean="0"/>
              <a:t>THEMA: DOA YABES</a:t>
            </a:r>
            <a:endParaRPr lang="id-ID" sz="4800" dirty="0"/>
          </a:p>
        </p:txBody>
      </p:sp>
      <p:pic>
        <p:nvPicPr>
          <p:cNvPr id="143362" name="Picture 2" descr="G:\GRACE BANK VIDEO DAN PHOTO\SIL\SIL 2012\SIL MORE THAN CONQUERORS\SESI 5. MORE THAN CONQUERORS\JAGUNG SIAP TAYANG BLOG\BERKAT\TMG BERKAT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2452672" y="2190742"/>
            <a:ext cx="4953035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0"/>
            <a:ext cx="7772400" cy="1785926"/>
          </a:xfrm>
        </p:spPr>
        <p:txBody>
          <a:bodyPr/>
          <a:lstStyle/>
          <a:p>
            <a:pPr algn="ctr"/>
            <a:r>
              <a:rPr lang="id-ID" sz="4800" dirty="0" smtClean="0"/>
              <a:t>HASIL KARYA ANAK-ANAK</a:t>
            </a:r>
            <a:br>
              <a:rPr lang="id-ID" sz="4800" dirty="0" smtClean="0"/>
            </a:br>
            <a:r>
              <a:rPr lang="id-ID" sz="4800" dirty="0" smtClean="0"/>
              <a:t>THEMA: DOA YABES</a:t>
            </a:r>
            <a:endParaRPr lang="id-ID" sz="4800" dirty="0"/>
          </a:p>
        </p:txBody>
      </p:sp>
      <p:pic>
        <p:nvPicPr>
          <p:cNvPr id="144386" name="Picture 2" descr="G:\GRACE BANK VIDEO DAN PHOTO\SIL\SIL 2012\SIL MORE THAN CONQUERORS\SESI 5. MORE THAN CONQUERORS\JAGUNG SIAP TAYANG BLOG\BERKAT\YK-BERKAT-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0"/>
            <a:ext cx="7772400" cy="1785926"/>
          </a:xfrm>
        </p:spPr>
        <p:txBody>
          <a:bodyPr/>
          <a:lstStyle/>
          <a:p>
            <a:pPr algn="ctr"/>
            <a:r>
              <a:rPr lang="id-ID" sz="4800" dirty="0" smtClean="0"/>
              <a:t>HASIL KARYA ANAK-ANAK</a:t>
            </a:r>
            <a:br>
              <a:rPr lang="id-ID" sz="4800" dirty="0" smtClean="0"/>
            </a:br>
            <a:r>
              <a:rPr lang="id-ID" sz="4800" dirty="0" smtClean="0"/>
              <a:t>THEMA: DOA YABES</a:t>
            </a:r>
            <a:endParaRPr lang="id-ID" sz="4800" dirty="0"/>
          </a:p>
        </p:txBody>
      </p:sp>
      <p:pic>
        <p:nvPicPr>
          <p:cNvPr id="146434" name="Picture 2" descr="G:\GRACE BANK VIDEO DAN PHOTO\SIL\SIL 2012\SIL MORE THAN CONQUERORS\SESI 5. MORE THAN CONQUERORS\JAGUNG SIAP TAYANG BLOG\AREA\MGL-AREA-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0"/>
            <a:ext cx="7772400" cy="1785926"/>
          </a:xfrm>
        </p:spPr>
        <p:txBody>
          <a:bodyPr/>
          <a:lstStyle/>
          <a:p>
            <a:pPr algn="ctr"/>
            <a:r>
              <a:rPr lang="id-ID" sz="4800" dirty="0" smtClean="0"/>
              <a:t>HASIL KARYA ANAK-ANAK</a:t>
            </a:r>
            <a:br>
              <a:rPr lang="id-ID" sz="4800" dirty="0" smtClean="0"/>
            </a:br>
            <a:r>
              <a:rPr lang="id-ID" sz="4800" dirty="0" smtClean="0"/>
              <a:t>THEMA: DOA YABES</a:t>
            </a:r>
            <a:endParaRPr lang="id-ID" sz="4800" dirty="0"/>
          </a:p>
        </p:txBody>
      </p:sp>
      <p:pic>
        <p:nvPicPr>
          <p:cNvPr id="147458" name="Picture 2" descr="G:\GRACE BANK VIDEO DAN PHOTO\SIL\SIL 2012\SIL MORE THAN CONQUERORS\SESI 5. MORE THAN CONQUERORS\JAGUNG SIAP TAYANG BLOG\AREA\TMG AREA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0"/>
            <a:ext cx="7772400" cy="1785926"/>
          </a:xfrm>
        </p:spPr>
        <p:txBody>
          <a:bodyPr/>
          <a:lstStyle/>
          <a:p>
            <a:pPr algn="ctr"/>
            <a:r>
              <a:rPr lang="id-ID" sz="4800" dirty="0" smtClean="0"/>
              <a:t>HASIL KARYA ANAK-ANAK</a:t>
            </a:r>
            <a:br>
              <a:rPr lang="id-ID" sz="4800" dirty="0" smtClean="0"/>
            </a:br>
            <a:r>
              <a:rPr lang="id-ID" sz="4800" dirty="0" smtClean="0"/>
              <a:t>THEMA: DOA YABES</a:t>
            </a:r>
            <a:endParaRPr lang="id-ID" sz="4800" dirty="0"/>
          </a:p>
        </p:txBody>
      </p:sp>
      <p:pic>
        <p:nvPicPr>
          <p:cNvPr id="148482" name="Picture 2" descr="G:\GRACE BANK VIDEO DAN PHOTO\SIL\SIL 2012\SIL MORE THAN CONQUERORS\SESI 5. MORE THAN CONQUERORS\JAGUNG SIAP TAYANG BLOG\AREA\TMG-AREA 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0"/>
            <a:ext cx="7772400" cy="1785926"/>
          </a:xfrm>
        </p:spPr>
        <p:txBody>
          <a:bodyPr/>
          <a:lstStyle/>
          <a:p>
            <a:pPr algn="ctr"/>
            <a:r>
              <a:rPr lang="id-ID" sz="4800" dirty="0" smtClean="0"/>
              <a:t>HASIL KARYA ANAK-ANAK</a:t>
            </a:r>
            <a:br>
              <a:rPr lang="id-ID" sz="4800" dirty="0" smtClean="0"/>
            </a:br>
            <a:r>
              <a:rPr lang="id-ID" sz="4800" dirty="0" smtClean="0"/>
              <a:t>THEMA: DOA YABES</a:t>
            </a:r>
            <a:endParaRPr lang="id-ID" sz="4800" dirty="0"/>
          </a:p>
        </p:txBody>
      </p:sp>
      <p:pic>
        <p:nvPicPr>
          <p:cNvPr id="151554" name="Picture 2" descr="G:\GRACE BANK VIDEO DAN PHOTO\SIL\SIL 2012\SIL MORE THAN CONQUERORS\SESI 5. MORE THAN CONQUERORS\JAGUNG SIAP TAYANG BLOG\MENYERTAI\YK-MENYERTAI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0"/>
            <a:ext cx="7772400" cy="1785926"/>
          </a:xfrm>
        </p:spPr>
        <p:txBody>
          <a:bodyPr/>
          <a:lstStyle/>
          <a:p>
            <a:pPr algn="ctr"/>
            <a:r>
              <a:rPr lang="id-ID" sz="4800" dirty="0" smtClean="0"/>
              <a:t>HASIL KARYA ANAK-ANAK</a:t>
            </a:r>
            <a:br>
              <a:rPr lang="id-ID" sz="4800" dirty="0" smtClean="0"/>
            </a:br>
            <a:r>
              <a:rPr lang="id-ID" sz="4800" dirty="0" smtClean="0"/>
              <a:t>THEMA: DOA YABES</a:t>
            </a:r>
            <a:endParaRPr lang="id-ID" sz="4800" dirty="0"/>
          </a:p>
        </p:txBody>
      </p:sp>
      <p:pic>
        <p:nvPicPr>
          <p:cNvPr id="153603" name="Picture 3" descr="G:\GRACE BANK VIDEO DAN PHOTO\SIL\SIL 2012\SIL MORE THAN CONQUERORS\SESI 5. MORE THAN CONQUERORS\JAGUNG SIAP TAYANG BLOG\MELINDUNGI\KRISSA MELINDUNGI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0"/>
            <a:ext cx="7772400" cy="1785926"/>
          </a:xfrm>
        </p:spPr>
        <p:txBody>
          <a:bodyPr/>
          <a:lstStyle/>
          <a:p>
            <a:pPr algn="ctr"/>
            <a:r>
              <a:rPr lang="id-ID" sz="4800" dirty="0" smtClean="0"/>
              <a:t>HASIL KARYA ANAK-ANAK</a:t>
            </a:r>
            <a:br>
              <a:rPr lang="id-ID" sz="4800" dirty="0" smtClean="0"/>
            </a:br>
            <a:r>
              <a:rPr lang="id-ID" sz="4800" dirty="0" smtClean="0"/>
              <a:t>THEMA: DOA YABES</a:t>
            </a:r>
            <a:endParaRPr lang="id-ID" sz="4800" dirty="0"/>
          </a:p>
        </p:txBody>
      </p:sp>
      <p:pic>
        <p:nvPicPr>
          <p:cNvPr id="155650" name="Picture 2" descr="G:\GRACE BANK VIDEO DAN PHOTO\SIL\SIL 2012\SIL MORE THAN CONQUERORS\SESI 5. MORE THAN CONQUERORS\JAGUNG SIAP TAYANG BLOG\MELINDUNGI\YK MELINDUNGI 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0"/>
            <a:ext cx="8786842" cy="1214422"/>
          </a:xfrm>
        </p:spPr>
        <p:txBody>
          <a:bodyPr/>
          <a:lstStyle/>
          <a:p>
            <a:pPr algn="ctr"/>
            <a:r>
              <a:rPr lang="id-ID" dirty="0" smtClean="0"/>
              <a:t>TAPI ..... SAYA TIDAK BISA MENGGAMBAR???</a:t>
            </a:r>
            <a:endParaRPr lang="id-ID" dirty="0"/>
          </a:p>
        </p:txBody>
      </p:sp>
      <p:pic>
        <p:nvPicPr>
          <p:cNvPr id="260098" name="Picture 2" descr="Pesan Terakhir dalam Lukisan Bismar Sireg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8662" y="1285860"/>
            <a:ext cx="8775338" cy="528641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4272677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SIAPA BILANG 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ANDA HARUS </a:t>
            </a:r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PANDAI</a:t>
            </a: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MENGGAMBAR??</a:t>
            </a:r>
            <a:endParaRPr lang="id-ID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http://www.ebibleteacher.com/sites/default/files/powerpoint-backgrounds/1/springflowerfram007.jpg?13109704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428728" y="857232"/>
            <a:ext cx="6572296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d-ID" sz="5400" b="1" dirty="0" smtClean="0">
                <a:ln w="50800"/>
                <a:solidFill>
                  <a:srgbClr val="00B050"/>
                </a:solidFill>
              </a:rPr>
              <a:t>BAHASA GAMBAR</a:t>
            </a:r>
          </a:p>
          <a:p>
            <a:pPr algn="ctr"/>
            <a:r>
              <a:rPr lang="id-ID" sz="5400" b="1" cap="none" spc="0" dirty="0" smtClean="0">
                <a:ln w="50800"/>
                <a:solidFill>
                  <a:srgbClr val="00B050"/>
                </a:solidFill>
                <a:effectLst/>
              </a:rPr>
              <a:t>BISA </a:t>
            </a:r>
          </a:p>
          <a:p>
            <a:pPr algn="ctr"/>
            <a:r>
              <a:rPr lang="id-ID" sz="5400" b="1" dirty="0" smtClean="0">
                <a:ln w="50800"/>
                <a:solidFill>
                  <a:srgbClr val="00B050"/>
                </a:solidFill>
              </a:rPr>
              <a:t>TERBUAT DARI</a:t>
            </a:r>
          </a:p>
          <a:p>
            <a:pPr algn="ctr"/>
            <a:r>
              <a:rPr lang="id-ID" sz="5400" b="1" cap="none" spc="0" dirty="0" smtClean="0">
                <a:ln w="50800"/>
                <a:solidFill>
                  <a:srgbClr val="00B050"/>
                </a:solidFill>
                <a:effectLst/>
              </a:rPr>
              <a:t>APA SAJA</a:t>
            </a:r>
          </a:p>
          <a:p>
            <a:pPr algn="ctr"/>
            <a:endParaRPr lang="en-US" sz="5400" b="1" cap="none" spc="0" dirty="0">
              <a:ln w="50800"/>
              <a:solidFill>
                <a:srgbClr val="00B050"/>
              </a:solidFill>
              <a:effectLst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KERTAS KUE </a:t>
            </a:r>
            <a:br>
              <a:rPr lang="id-ID" b="1" dirty="0" smtClean="0"/>
            </a:br>
            <a:r>
              <a:rPr lang="id-ID" b="1" dirty="0" smtClean="0"/>
              <a:t>YANG TIDAK AKAN PERNAH SAMA LAGI</a:t>
            </a:r>
            <a:endParaRPr lang="id-ID" b="1" dirty="0"/>
          </a:p>
        </p:txBody>
      </p:sp>
      <p:pic>
        <p:nvPicPr>
          <p:cNvPr id="68610" name="Picture 2" descr="https://encrypted-tbn0.gstatic.com/images?q=tbn:ANd9GcT9RQue5GyHWmABUj8OfwWtjx2A8L07q2Dewwds6RULaeAREK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500174"/>
            <a:ext cx="5094739" cy="5072098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7000892" y="4214818"/>
            <a:ext cx="1928826" cy="25003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7143768" y="4643446"/>
            <a:ext cx="170751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 </a:t>
            </a:r>
          </a:p>
          <a:p>
            <a:pPr algn="ctr"/>
            <a:r>
              <a:rPr lang="id-ID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MENIT</a:t>
            </a:r>
            <a:endParaRPr lang="en-US" sz="4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0" y="1357298"/>
            <a:ext cx="5357818" cy="521497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1285852" y="3357562"/>
            <a:ext cx="2757870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GALI IDE</a:t>
            </a:r>
          </a:p>
          <a:p>
            <a:pPr algn="ctr"/>
            <a:r>
              <a:rPr lang="id-I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SEBANYAK</a:t>
            </a:r>
          </a:p>
          <a:p>
            <a:pPr algn="ctr"/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MUNGKIN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sz="7200" dirty="0" smtClean="0"/>
              <a:t>CONTOH</a:t>
            </a:r>
            <a:endParaRPr lang="id-ID" sz="7200" dirty="0"/>
          </a:p>
        </p:txBody>
      </p:sp>
      <p:pic>
        <p:nvPicPr>
          <p:cNvPr id="5122" name="Picture 2" descr="D:\SUSAN GRACE HADAZAH SUMILAT\GRACE PELAYANAN\SEKOLAH MINGGU\SEKOLAH MINGGU ON THE WAY\MATERI TAHUN KE DUA\BE CREATIVE\IMG_036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2500298" y="2214554"/>
            <a:ext cx="4572032" cy="3429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0"/>
            <a:ext cx="8183880" cy="1928802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DUA CARA</a:t>
            </a:r>
            <a:br>
              <a:rPr lang="id-ID" dirty="0" smtClean="0"/>
            </a:br>
            <a:r>
              <a:rPr lang="id-ID" dirty="0" smtClean="0"/>
              <a:t>THINK OUT OF THE BOX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928802"/>
            <a:ext cx="8183880" cy="3429024"/>
          </a:xfrm>
        </p:spPr>
        <p:txBody>
          <a:bodyPr>
            <a:normAutofit/>
          </a:bodyPr>
          <a:lstStyle/>
          <a:p>
            <a:r>
              <a:rPr lang="id-ID" sz="6600" dirty="0" smtClean="0"/>
              <a:t>CARA EKSPOSISI</a:t>
            </a:r>
          </a:p>
          <a:p>
            <a:r>
              <a:rPr lang="id-ID" sz="6600" dirty="0" smtClean="0"/>
              <a:t>CARA TOPIKAL</a:t>
            </a:r>
          </a:p>
          <a:p>
            <a:pPr>
              <a:buNone/>
            </a:pPr>
            <a:endParaRPr lang="id-ID" sz="6600" dirty="0" smtClean="0"/>
          </a:p>
          <a:p>
            <a:pPr>
              <a:buNone/>
            </a:pPr>
            <a:endParaRPr lang="id-ID" sz="66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EKSPOSISI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d-ID" sz="4000" dirty="0" smtClean="0"/>
              <a:t>DARI SATU MEDIA YANG SAMA UNTUK MENJELASKAN BANYAK HAL YANG BERBEDA</a:t>
            </a:r>
          </a:p>
          <a:p>
            <a:r>
              <a:rPr lang="id-ID" sz="4000" dirty="0" smtClean="0"/>
              <a:t>CONTOH, DENGAN BENIH YANG SAMA, UNTUK MENJELASKAN 4 MACAM TANAH HATI YG BERBEDA</a:t>
            </a:r>
          </a:p>
          <a:p>
            <a:pPr>
              <a:buNone/>
            </a:pPr>
            <a:endParaRPr lang="id-ID" sz="40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7239000" cy="6170008"/>
          </a:xfrm>
        </p:spPr>
        <p:txBody>
          <a:bodyPr>
            <a:normAutofit/>
          </a:bodyPr>
          <a:lstStyle/>
          <a:p>
            <a:r>
              <a:rPr lang="id-ID" sz="4800" dirty="0" smtClean="0"/>
              <a:t>MEDIA BERTANYA “UNTUK </a:t>
            </a:r>
            <a:r>
              <a:rPr lang="id-ID" sz="4800" dirty="0" smtClean="0"/>
              <a:t>APAKAH </a:t>
            </a:r>
            <a:r>
              <a:rPr lang="id-ID" sz="4800" dirty="0" smtClean="0"/>
              <a:t>SAYA..?”</a:t>
            </a:r>
          </a:p>
          <a:p>
            <a:r>
              <a:rPr lang="id-ID" sz="4800" dirty="0" smtClean="0"/>
              <a:t>KITA MENJAWAB DENGAN BANYAK JAWABAN</a:t>
            </a:r>
            <a:endParaRPr lang="id-ID" sz="48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TOPIKAL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d-ID" sz="3600" dirty="0" smtClean="0"/>
              <a:t>UNTUK MENJELASKAN SATU TOPIK SAJA, DIGUNAKAN BANYAK MEDIA ATAU BANYAK CARA</a:t>
            </a:r>
          </a:p>
          <a:p>
            <a:r>
              <a:rPr lang="id-ID" sz="3600" dirty="0" smtClean="0"/>
              <a:t> MISALNYA, UNTUK TOPIK SESUATU YG HILANG DIJELASKAN DENGAN DIRHAM YANG HILANG, DOMBA, SAMPAI ANAK YG HILANG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z="4400" dirty="0" smtClean="0"/>
              <a:t>KITA BERTANYA...”UNTUK MENJELASKAN TOPIK INI...SAYA AKAN PAKAI APA YA...?” </a:t>
            </a:r>
          </a:p>
          <a:p>
            <a:r>
              <a:rPr lang="id-ID" sz="4400" dirty="0" smtClean="0"/>
              <a:t>DAN BANYAK MEDIA AKAN MENJAWABNYA</a:t>
            </a:r>
          </a:p>
          <a:p>
            <a:pPr>
              <a:buNone/>
            </a:pPr>
            <a:endParaRPr lang="id-ID" sz="44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txBody>
          <a:bodyPr>
            <a:normAutofit/>
          </a:bodyPr>
          <a:lstStyle/>
          <a:p>
            <a:r>
              <a:rPr lang="id-ID" sz="6000" dirty="0" smtClean="0"/>
              <a:t>CONTOH EKSPOSISI</a:t>
            </a:r>
            <a:br>
              <a:rPr lang="id-ID" sz="6000" dirty="0" smtClean="0"/>
            </a:br>
            <a:r>
              <a:rPr lang="id-ID" sz="6000" dirty="0" smtClean="0"/>
              <a:t/>
            </a:r>
            <a:br>
              <a:rPr lang="id-ID" sz="6000" dirty="0" smtClean="0"/>
            </a:br>
            <a:r>
              <a:rPr lang="id-ID" sz="6000" dirty="0" smtClean="0"/>
              <a:t>HANYA DARI SATU MEDIA; DAUN</a:t>
            </a:r>
            <a:br>
              <a:rPr lang="id-ID" sz="6000" dirty="0" smtClean="0"/>
            </a:br>
            <a:r>
              <a:rPr lang="id-ID" sz="6000" dirty="0" smtClean="0"/>
              <a:t>MENGHASILKAN BANYAK ARTI</a:t>
            </a:r>
            <a:endParaRPr lang="id-ID" sz="60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SUSAN GRACE HADAZAH SUMILAT\GRACE SEMINAR\SEMINAR DI TRAJI\THINK OUT OF THE BOX\DAUN\FOTO KREATIFITAS DAUN\Bentuk hati dgn dua warn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SUSAN GRACE HADAZAH SUMILAT\GRACE SEMINAR\SEMINAR DI TRAJI\THINK OUT OF THE BOX\DAUN\FOTO KREATIFITAS DAUN\Buat gelombang ke tiga dgn menaikkan kerta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SUSAN GRACE HADAZAH SUMILAT\GRACE SEMINAR\SEMINAR DI TRAJI\THINK OUT OF THE BOX\DAUN\FOTO KREATIFITAS DAUN\Dua poho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SUSAN GRACE HADAZAH SUMILAT\GRACE SEMINAR\SEMINAR DI TRAJI\THINK OUT OF THE BOX\DAUN\FOTO KREATIFITAS DAUN\Jalan ray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8" descr="D:\SUSAN GRACE HADAZAH SUMILAT\GRACE SEMINAR\SEMINAR DI TRAJI\THINK OUT OF THE BOX\DAUN\FOTO KREATIFITAS DAUN\Tampak dekat daun susun tenga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SUSAN GRACE HADAZAH SUMILAT\GRACE SEMINAR\SEMINAR DI TRAJI\THINK OUT OF THE BOX\DAUN\FOTO KREATIFITAS DAUN\Jadi sinar matahar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5" descr="D:\SUSAN GRACE HADAZAH SUMILAT\GRACE SEMINAR\SEMINAR DI TRAJI\THINK OUT OF THE BOX\DAUN\FOTO KREATIFITAS DAUN\Susun daun lobang tenga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SUSAN GRACE HADAZAH SUMILAT\GRACE SEMINAR\SEMINAR DI TRAJI\THINK OUT OF THE BOX\DAUN\FOTO KREATIFITAS DAUN\Jgn lupa lengkungkan bagian luar spt kelopak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4" descr="D:\SUSAN GRACE HADAZAH SUMILAT\GRACE SEMINAR\SEMINAR DI TRAJI\THINK OUT OF THE BOX\DAUN\FOTO KREATIFITAS DAUN\Pakai jari menggeser ke arah lu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3" descr="D:\SUSAN GRACE HADAZAH SUMILAT\GRACE SEMINAR\SEMINAR DI TRAJI\THINK OUT OF THE BOX\DAUN\FOTO KREATIFITAS DAUN\Pakai hasil rautan cry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2" descr="D:\SUSAN GRACE HADAZAH SUMILAT\GRACE SEMINAR\SEMINAR DI TRAJI\THINK OUT OF THE BOX\DAUN\FOTO KREATIFITAS DAUN\Pakai gunting untk ambil sisi luar gerig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7" descr="D:\SUSAN GRACE HADAZAH SUMILAT\GRACE SEMINAR\SEMINAR DI TRAJI\THINK OUT OF THE BOX\DAUN\FOTO KREATIFITAS DAUN\Susun spt ombak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SUSAN GRACE HADAZAH SUMILAT\GRACE SEMINAR\SEMINAR DI TRAJI\THINK OUT OF THE BOX\DAUN\FOTO KREATIFITAS DAUN\Buat gelombang ke tiga dgn menaikkan kerta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CONTOH TOPIKAL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d-ID" sz="4800" dirty="0" smtClean="0"/>
              <a:t>UNTUK MEMBUAT SATU TOPIK SAJA; BINTANG</a:t>
            </a:r>
          </a:p>
          <a:p>
            <a:r>
              <a:rPr lang="id-ID" sz="4800" dirty="0" smtClean="0"/>
              <a:t>DENGAN BERBAGAI CARA/ MENGGUNAKAN BANYAK MEDIA: DAUN, KEMASAN SUSU, BUAH, DLL</a:t>
            </a:r>
            <a:endParaRPr lang="id-ID" sz="48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SUSAN GRACE HADAZAH SUMILAT\GRACE SEMINAR\SEMINAR DI TRAJI\THINK OUT OF THE BOX\TOPIKAL ; BINTANG\BERMAIN GLITER\BINTAN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58346" cy="7018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SUSAN GRACE HADAZAH SUMILAT\GRACE SEMINAR\SEMINAR DI TRAJI\THINK OUT OF THE BOX\TOPIKAL ; BINTANG\BINTANG DAUN KETELA\SETELAH DITIMPA CAT GELAP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SUSAN GRACE HADAZAH SUMILAT\GRACE SEMINAR\SEMINAR DI TRAJI\THINK OUT OF THE BOX\TOPIKAL ; BINTANG\BINTANG TABUR\TAMPAK DEKAT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SUSAN GRACE HADAZAH SUMILAT\GRACE SEMINAR\SEMINAR DI TRAJI\THINK OUT OF THE BOX\EKSPOSISI ;  KARDUS BEKAS\PENTAS CAHAYA INDAH\26112011(007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58346" cy="7018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SUSAN GRACE HADAZAH SUMILAT\GRACE SEMINAR\SEMINAR DI TRAJI\THINK OUT OF THE BOX\EKSPOSISI ;  KARDUS BEKAS\PENTAS CAHAYA INDAH\Hasil penyinaran bintan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2064"/>
            <a:ext cx="9144000" cy="914400"/>
          </a:xfrm>
        </p:spPr>
        <p:txBody>
          <a:bodyPr/>
          <a:lstStyle/>
          <a:p>
            <a:pPr algn="ctr"/>
            <a:r>
              <a:rPr lang="id-ID" dirty="0" smtClean="0"/>
              <a:t>SENI MENGGUNTING KERTAS</a:t>
            </a:r>
            <a:endParaRPr lang="id-ID" dirty="0"/>
          </a:p>
        </p:txBody>
      </p:sp>
      <p:pic>
        <p:nvPicPr>
          <p:cNvPr id="1027" name="Picture 3" descr="D:\SUSAN GRACE HADAZAH SUMILAT\GRACE PELAYANAN\SEKOLAH MINGGU\SEKOLAH MINGGU ON THE WAY\MATERI TAHUN KE DUA\TINGGALKAN HIDUP LAMA\BINTANG\KELAS BESAR\84. INGIN BINTANG TERINDAH IN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786058"/>
          </a:xfrm>
        </p:spPr>
        <p:txBody>
          <a:bodyPr/>
          <a:lstStyle/>
          <a:p>
            <a:pPr algn="ctr"/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SENI MENGGUNTING KERTAS</a:t>
            </a:r>
            <a:endParaRPr lang="id-ID" dirty="0"/>
          </a:p>
        </p:txBody>
      </p:sp>
      <p:pic>
        <p:nvPicPr>
          <p:cNvPr id="3074" name="Picture 2" descr="D:\SUSAN GRACE HADAZAH SUMILAT\GRACE PELAYANAN\SEKOLAH MINGGU\SEKOLAH MINGGU ON THE WAY\MATERI TAHUN KE DUA\TINGGALKAN HIDUP LAMA\BINTANG\KELAS TENGAH\70. HASIL GUNTINGAN KETIG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SENI MENGGUNTING KERTAS</a:t>
            </a:r>
            <a:endParaRPr lang="id-ID" dirty="0"/>
          </a:p>
        </p:txBody>
      </p:sp>
      <p:pic>
        <p:nvPicPr>
          <p:cNvPr id="4098" name="Picture 2" descr="D:\SUSAN GRACE HADAZAH SUMILAT\GRACE PELAYANAN\SEKOLAH MINGGU\SEKOLAH MINGGU ON THE WAY\MATERI TAHUN KE DUA\TINGGALKAN HIDUP LAMA\BINTANG\KELAS TENGAH\76, DISUSUN ULAN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SENI MENATA KERTAS </a:t>
            </a:r>
            <a:endParaRPr lang="id-ID" dirty="0"/>
          </a:p>
        </p:txBody>
      </p:sp>
      <p:pic>
        <p:nvPicPr>
          <p:cNvPr id="2050" name="Picture 2" descr="D:\SUSAN GRACE HADAZAH SUMILAT\GRACE PELAYANAN\SEKOLAH MINGGU\SEKOLAH MINGGU ON THE WAY\MATERI TAHUN KE DUA\TINGGALKAN HIDUP LAMA\BINTANG\KELAS KECIL\090820124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42860"/>
            <a:ext cx="6715140" cy="6715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642918"/>
            <a:ext cx="8565832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/>
          <a:lstStyle/>
          <a:p>
            <a:r>
              <a:rPr lang="id-ID" dirty="0" smtClean="0"/>
              <a:t>PRAKTEK </a:t>
            </a:r>
            <a:r>
              <a:rPr lang="id-ID" dirty="0" smtClean="0"/>
              <a:t>TOPIKAL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57232"/>
            <a:ext cx="9144000" cy="6000768"/>
          </a:xfrm>
        </p:spPr>
        <p:txBody>
          <a:bodyPr>
            <a:normAutofit fontScale="40000" lnSpcReduction="20000"/>
          </a:bodyPr>
          <a:lstStyle/>
          <a:p>
            <a:r>
              <a:rPr lang="id-ID" sz="8000" dirty="0" smtClean="0"/>
              <a:t>MEMBUAT STORY ESTAFET</a:t>
            </a:r>
          </a:p>
          <a:p>
            <a:r>
              <a:rPr lang="id-ID" sz="8000" dirty="0" smtClean="0"/>
              <a:t>BOLEH MEMBUAT LOGO STORY</a:t>
            </a:r>
          </a:p>
          <a:p>
            <a:r>
              <a:rPr lang="id-ID" sz="8000" dirty="0" smtClean="0"/>
              <a:t>BOLEH MENGGUNAKAN ANGKA ATAU HURUF</a:t>
            </a:r>
          </a:p>
          <a:p>
            <a:r>
              <a:rPr lang="id-ID" sz="8000" dirty="0" smtClean="0"/>
              <a:t>TIDAK HARUS DI KERTAS/PAPAN TULIS BOLEH DI LANTAI</a:t>
            </a:r>
          </a:p>
          <a:p>
            <a:r>
              <a:rPr lang="id-ID" sz="8000" dirty="0" smtClean="0"/>
              <a:t>WAKTU BERLATIH 10 MENIT</a:t>
            </a:r>
          </a:p>
          <a:p>
            <a:r>
              <a:rPr lang="id-ID" sz="8000" dirty="0" smtClean="0"/>
              <a:t>WAKTU PRESENTASI 1 MENIT, BOLEH PERORANGAN ATAU KELOMPOK</a:t>
            </a:r>
          </a:p>
          <a:p>
            <a:r>
              <a:rPr lang="id-ID" sz="8000" dirty="0" smtClean="0"/>
              <a:t>BOLEH BENTUK STORY, DRAMA SINGKAT, TARIAN, WAWANCARA, SIARAN TV, ATAU APA SAJA</a:t>
            </a:r>
            <a:endParaRPr lang="id-ID" sz="8000" dirty="0" smtClean="0"/>
          </a:p>
          <a:p>
            <a:r>
              <a:rPr lang="id-ID" sz="8000" dirty="0" smtClean="0"/>
              <a:t>BERKESINAMBUNGAN</a:t>
            </a:r>
          </a:p>
          <a:p>
            <a:endParaRPr lang="id-ID" sz="440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ZMUR PASAL 1 SHOW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28596" y="0"/>
            <a:ext cx="8358214" cy="68385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VALUASI MATERI MENJIPLAK DAUN (1)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4282" y="-38988"/>
            <a:ext cx="8429652" cy="68969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SESI II</a:t>
            </a:r>
            <a:endParaRPr lang="id-ID" dirty="0"/>
          </a:p>
        </p:txBody>
      </p:sp>
      <p:pic>
        <p:nvPicPr>
          <p:cNvPr id="4" name="Picture 2" descr="Foto: *ƸӜƷ˜°•~•►ηiηicą◄• ~•°˜ƸӜƷ*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285860"/>
            <a:ext cx="6357982" cy="52536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PENINA ANAKNYA BANYAK</a:t>
            </a:r>
            <a:endParaRPr lang="id-ID" dirty="0"/>
          </a:p>
        </p:txBody>
      </p:sp>
      <p:pic>
        <p:nvPicPr>
          <p:cNvPr id="6146" name="Picture 2" descr="D:\SUSAN GRACE HADAZAH SUMILAT\GRACE PELAYANAN\SEKOLAH MINGGU\SEKOLAH MINGGU ON THE WAY\MATERI KURIKULUM JENIUS CARA ALKITAB\MATERI SATU TAHUN\MATERI MINGGU 29-53\44.  MENGUBAH DUKA MENJADI SUKA\FOTO GAMBAR KARYA YANI ASM\1. KARYA YANI - PENINA TERSENYU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HANA TIDAK PUNYA ANAK</a:t>
            </a:r>
            <a:endParaRPr lang="id-ID" dirty="0"/>
          </a:p>
        </p:txBody>
      </p:sp>
      <p:pic>
        <p:nvPicPr>
          <p:cNvPr id="7170" name="Picture 2" descr="D:\SUSAN GRACE HADAZAH SUMILAT\GRACE PELAYANAN\SEKOLAH MINGGU\SEKOLAH MINGGU ON THE WAY\MATERI KURIKULUM JENIUS CARA ALKITAB\MATERI SATU TAHUN\MATERI MINGGU 29-53\44.  MENGUBAH DUKA MENJADI SUKA\FOTO GAMBAR KARYA YANI ASM\2. KARYA YANI - HANA BERSEDIH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PENINA SUKA MENGEJEK HANA</a:t>
            </a:r>
            <a:endParaRPr lang="id-ID" dirty="0"/>
          </a:p>
        </p:txBody>
      </p:sp>
      <p:pic>
        <p:nvPicPr>
          <p:cNvPr id="8194" name="Picture 2" descr="D:\SUSANG~1\GRACEP~1\SEKOLA~1\SEKOLA~1\MATERI~1\MATERI~2\MATERI~3\44FBAF~1.MEN\FOTOGA~2\5.  KARYA YANI - PENINA MEMBUAT HANA MARAH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57364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HANA MENANGIS  </a:t>
            </a:r>
            <a:br>
              <a:rPr lang="id-ID" dirty="0" smtClean="0"/>
            </a:br>
            <a:r>
              <a:rPr lang="id-ID" dirty="0" smtClean="0"/>
              <a:t>DAN TIDAK MAU MAKAN</a:t>
            </a:r>
            <a:br>
              <a:rPr lang="id-ID" dirty="0" smtClean="0"/>
            </a:br>
            <a:r>
              <a:rPr lang="id-ID" dirty="0" smtClean="0"/>
              <a:t>HANA DOA CURHAT PADA TUHAN</a:t>
            </a:r>
            <a:endParaRPr lang="id-ID" dirty="0"/>
          </a:p>
        </p:txBody>
      </p:sp>
      <p:pic>
        <p:nvPicPr>
          <p:cNvPr id="9218" name="Picture 2" descr="D:\SUSANG~1\GRACEP~1\SEKOLA~1\SEKOLA~1\MATERI~1\MATERI~2\MATERI~3\44FBAF~1.MEN\FOTOGA~2\7.  KARYA YANI - HANA BERDOA DENGAN MENANGI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HANA TERSENYUM IMAN</a:t>
            </a:r>
            <a:endParaRPr lang="id-ID" dirty="0"/>
          </a:p>
        </p:txBody>
      </p:sp>
      <p:pic>
        <p:nvPicPr>
          <p:cNvPr id="10242" name="Picture 2" descr="D:\SUSANG~1\GRACEP~1\SEKOLA~1\SEKOLA~1\MATERI~1\MATERI~2\MATERI~3\44FBAF~1.MEN\FOTOGA~2\11.  KARYA YANI -  HANA BERSUKACIT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HANA MEMILIKI ANAK SAMUEL</a:t>
            </a:r>
            <a:endParaRPr lang="id-ID" dirty="0"/>
          </a:p>
        </p:txBody>
      </p:sp>
      <p:pic>
        <p:nvPicPr>
          <p:cNvPr id="11266" name="Picture 2" descr="D:\SUSANG~1\GRACEP~1\SEKOLA~1\SEKOLA~1\MATERI~1\MATERI~2\MATERI~3\44FBAF~1.MEN\FOTOGA~2\13.  KARYA YANI -  HANA BERSUKACIT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752600" y="178435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MULTI METODE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/>
          </a:bodyPr>
          <a:lstStyle/>
          <a:p>
            <a:r>
              <a:rPr lang="id-ID" dirty="0" smtClean="0"/>
              <a:t>METODE EMOSI</a:t>
            </a:r>
          </a:p>
          <a:p>
            <a:r>
              <a:rPr lang="id-ID" dirty="0" smtClean="0"/>
              <a:t>METODE KOSTUME</a:t>
            </a:r>
          </a:p>
          <a:p>
            <a:r>
              <a:rPr lang="id-ID" dirty="0" smtClean="0"/>
              <a:t>METODE PERAN, IMAJINASI SETTING PANGGUNG, POSISI GESTURE TOKOH</a:t>
            </a:r>
          </a:p>
          <a:p>
            <a:r>
              <a:rPr lang="id-ID" dirty="0" smtClean="0"/>
              <a:t>METODE AROMA DAN RASA</a:t>
            </a:r>
          </a:p>
          <a:p>
            <a:r>
              <a:rPr lang="id-ID" dirty="0" smtClean="0"/>
              <a:t>METODE KETERLIBATAN AUDIENCE, </a:t>
            </a:r>
          </a:p>
          <a:p>
            <a:r>
              <a:rPr lang="id-ID" dirty="0" smtClean="0"/>
              <a:t>METODE MIMIK MUKA</a:t>
            </a:r>
          </a:p>
          <a:p>
            <a:r>
              <a:rPr lang="id-ID" dirty="0" smtClean="0"/>
              <a:t>METODE GESTURE/ BAHASA TUBUH</a:t>
            </a:r>
            <a:endParaRPr lang="id-ID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6578" y="1714488"/>
            <a:ext cx="2357422" cy="441167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d-ID" sz="3600" b="1" dirty="0" smtClean="0">
                <a:solidFill>
                  <a:srgbClr val="FF0000"/>
                </a:solidFill>
              </a:rPr>
              <a:t>THANKS</a:t>
            </a:r>
          </a:p>
          <a:p>
            <a:pPr algn="ctr">
              <a:buNone/>
            </a:pPr>
            <a:r>
              <a:rPr lang="id-ID" sz="3600" b="1" dirty="0" smtClean="0">
                <a:solidFill>
                  <a:srgbClr val="FF0000"/>
                </a:solidFill>
              </a:rPr>
              <a:t>GOD</a:t>
            </a:r>
          </a:p>
          <a:p>
            <a:pPr algn="ctr">
              <a:buNone/>
            </a:pPr>
            <a:r>
              <a:rPr lang="id-ID" sz="3600" b="1" dirty="0" smtClean="0">
                <a:solidFill>
                  <a:srgbClr val="FF0000"/>
                </a:solidFill>
              </a:rPr>
              <a:t>FOR </a:t>
            </a:r>
          </a:p>
          <a:p>
            <a:pPr algn="ctr">
              <a:buNone/>
            </a:pPr>
            <a:r>
              <a:rPr lang="id-ID" sz="3600" b="1" dirty="0" smtClean="0">
                <a:solidFill>
                  <a:srgbClr val="FF0000"/>
                </a:solidFill>
              </a:rPr>
              <a:t>YOUR</a:t>
            </a:r>
          </a:p>
          <a:p>
            <a:pPr algn="ctr">
              <a:buNone/>
            </a:pPr>
            <a:r>
              <a:rPr lang="id-ID" sz="3600" b="1" dirty="0" smtClean="0">
                <a:solidFill>
                  <a:srgbClr val="FF0000"/>
                </a:solidFill>
              </a:rPr>
              <a:t>KINDNESSS</a:t>
            </a:r>
            <a:endParaRPr lang="id-ID" sz="3600" b="1" dirty="0">
              <a:solidFill>
                <a:srgbClr val="FF0000"/>
              </a:solidFill>
            </a:endParaRPr>
          </a:p>
        </p:txBody>
      </p:sp>
      <p:pic>
        <p:nvPicPr>
          <p:cNvPr id="149506" name="Picture 2" descr="Foto: Like plus Share if JESUS is in your heart!!!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799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Modul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Metro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149</TotalTime>
  <Words>317</Words>
  <Application>Microsoft Office PowerPoint</Application>
  <PresentationFormat>On-screen Show (4:3)</PresentationFormat>
  <Paragraphs>83</Paragraphs>
  <Slides>101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101</vt:i4>
      </vt:variant>
    </vt:vector>
  </HeadingPairs>
  <TitlesOfParts>
    <vt:vector size="108" baseType="lpstr">
      <vt:lpstr>Module</vt:lpstr>
      <vt:lpstr>Office Theme</vt:lpstr>
      <vt:lpstr>Metro</vt:lpstr>
      <vt:lpstr>1_Metro</vt:lpstr>
      <vt:lpstr>Median</vt:lpstr>
      <vt:lpstr>Aspect</vt:lpstr>
      <vt:lpstr>Equity</vt:lpstr>
      <vt:lpstr>Slide 1</vt:lpstr>
      <vt:lpstr>SESI      I</vt:lpstr>
      <vt:lpstr>Slide 3</vt:lpstr>
      <vt:lpstr>Slide 4</vt:lpstr>
      <vt:lpstr>BE CREATIFE !!  DARI SATU MAINAN LAHIR PULUHAN IDE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HASIL KARYA ANAK-ANAK THEMA: DOA YABES</vt:lpstr>
      <vt:lpstr>HASIL KARYA ANAK-ANAK THEMA: DOA YABES</vt:lpstr>
      <vt:lpstr>HASIL KARYA ANAK-ANAK THEMA: DOA YABES</vt:lpstr>
      <vt:lpstr>HASIL KARYA ANAK-ANAK THEMA: DOA YABES</vt:lpstr>
      <vt:lpstr>HASIL KARYA ANAK-ANAK THEMA: DOA YABES</vt:lpstr>
      <vt:lpstr>HASIL KARYA ANAK-ANAK THEMA: DOA YABES</vt:lpstr>
      <vt:lpstr>HASIL KARYA ANAK-ANAK THEMA: DOA YABES</vt:lpstr>
      <vt:lpstr>HASIL KARYA ANAK-ANAK THEMA: DOA YABES</vt:lpstr>
      <vt:lpstr>HASIL KARYA ANAK-ANAK THEMA: DOA YABES</vt:lpstr>
      <vt:lpstr>HASIL KARYA ANAK-ANAK THEMA: DOA YABES</vt:lpstr>
      <vt:lpstr>TAPI ..... SAYA TIDAK BISA MENGGAMBAR???</vt:lpstr>
      <vt:lpstr>Slide 56</vt:lpstr>
      <vt:lpstr>KERTAS KUE  YANG TIDAK AKAN PERNAH SAMA LAGI</vt:lpstr>
      <vt:lpstr>CONTOH</vt:lpstr>
      <vt:lpstr>DUA CARA THINK OUT OF THE BOX</vt:lpstr>
      <vt:lpstr>EKSPOSISI</vt:lpstr>
      <vt:lpstr>Slide 61</vt:lpstr>
      <vt:lpstr>TOPIKAL</vt:lpstr>
      <vt:lpstr>Slide 63</vt:lpstr>
      <vt:lpstr>CONTOH EKSPOSISI  HANYA DARI SATU MEDIA; DAUN MENGHASILKAN BANYAK ARTI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CONTOH TOPIKAL</vt:lpstr>
      <vt:lpstr>Slide 79</vt:lpstr>
      <vt:lpstr>Slide 80</vt:lpstr>
      <vt:lpstr>Slide 81</vt:lpstr>
      <vt:lpstr>Slide 82</vt:lpstr>
      <vt:lpstr>Slide 83</vt:lpstr>
      <vt:lpstr>SENI MENGGUNTING KERTAS</vt:lpstr>
      <vt:lpstr> SENI MENGGUNTING KERTAS</vt:lpstr>
      <vt:lpstr>SENI MENGGUNTING KERTAS</vt:lpstr>
      <vt:lpstr>SENI MENATA KERTAS </vt:lpstr>
      <vt:lpstr>Slide 88</vt:lpstr>
      <vt:lpstr>Slide 89</vt:lpstr>
      <vt:lpstr>PRAKTEK TOPIKAL</vt:lpstr>
      <vt:lpstr>Slide 91</vt:lpstr>
      <vt:lpstr>Slide 92</vt:lpstr>
      <vt:lpstr>SESI II</vt:lpstr>
      <vt:lpstr>PENINA ANAKNYA BANYAK</vt:lpstr>
      <vt:lpstr>HANA TIDAK PUNYA ANAK</vt:lpstr>
      <vt:lpstr>PENINA SUKA MENGEJEK HANA</vt:lpstr>
      <vt:lpstr>HANA MENANGIS   DAN TIDAK MAU MAKAN HANA DOA CURHAT PADA TUHAN</vt:lpstr>
      <vt:lpstr>HANA TERSENYUM IMAN</vt:lpstr>
      <vt:lpstr>HANA MEMILIKI ANAK SAMUEL</vt:lpstr>
      <vt:lpstr>MULTI METODE</vt:lpstr>
      <vt:lpstr>Slide 101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3</cp:revision>
  <dcterms:created xsi:type="dcterms:W3CDTF">2013-03-16T09:41:26Z</dcterms:created>
  <dcterms:modified xsi:type="dcterms:W3CDTF">2013-03-16T14:12:37Z</dcterms:modified>
</cp:coreProperties>
</file>