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4/10/2013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4/10/2013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4/10/2013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b/b5/International_Morse_Code.svg/220px-International_Morse_Code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002" y="-1142999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created xsi:type="dcterms:W3CDTF">2013-04-10T14:55:07Z</dcterms:created>
  <dcterms:modified xsi:type="dcterms:W3CDTF">2013-04-10T14:56:16Z</dcterms:modified>
</cp:coreProperties>
</file>