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4/19/2013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4/19/2013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http://3.bp.blogspot.com/-jSPN51LHetI/TafWWrNrAQI/AAAAAAAAAF4/ZoHWruRdjAQ/s1600/golgo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286256"/>
            <a:ext cx="91440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3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GOLGOTA</a:t>
            </a:r>
            <a:endParaRPr lang="en-US" sz="9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4338" name="Picture 2" descr="http://scholidays.com/tinymcpuk/gambar/image/Taman%20Getsema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7798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000636"/>
            <a:ext cx="91440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3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GETSEMANI</a:t>
            </a:r>
            <a:endParaRPr lang="en-US" sz="13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5362" name="Picture 2" descr="http://djayasentana.files.wordpress.com/2010/10/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929198"/>
            <a:ext cx="91440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13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PETRUS</a:t>
            </a:r>
            <a:endParaRPr lang="en-US" sz="13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6386" name="Picture 2" descr="http://3.bp.blogspot.com/-aBohksMctmc/TaUS9m_RTQI/AAAAAAAACnU/GSVBYG6tKmI/s320/bila+ayam+berkok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21495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9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KOKOK AYAM</a:t>
            </a:r>
            <a:endParaRPr lang="en-US" sz="9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7410" name="Picture 2" descr="https://encrypted-tbn0.gstatic.com/images?q=tbn:ANd9GcSTYFbxBRVH7Qdgq_nj4pkQxc1bEzRirVR6K0wyL0qVNFZAFwCrS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4894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995952"/>
            <a:ext cx="914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115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KAYU SALIB</a:t>
            </a:r>
            <a:endParaRPr lang="en-US" sz="115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8434" name="Picture 2" descr="http://katolisitas.org/wp-content/uploads/2011/04/oleh-bilur-bilur-Nya-4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BILUR-BILUR YESUS</a:t>
            </a:r>
            <a:endParaRPr lang="en-US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tgm.org/JesusNai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482600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85776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TANDA PAKU</a:t>
            </a:r>
            <a:endParaRPr lang="en-US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vgsiahaya.files.wordpress.com/2009/01/mahkota-duri.jpg?w=4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58" y="0"/>
            <a:ext cx="5857884" cy="686906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429264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MAHKOTA DURI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13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created xsi:type="dcterms:W3CDTF">2013-04-19T03:37:19Z</dcterms:created>
  <dcterms:modified xsi:type="dcterms:W3CDTF">2013-04-19T04:00:06Z</dcterms:modified>
</cp:coreProperties>
</file>