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4/19/2013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4/19/2013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unoel.files.wordpress.com/2010/03/500px-santiago_de_chile_l1-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14290"/>
            <a:ext cx="6429420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1.bp.blogspot.com/_o6AjgM5msW4/TDnPVcY42YI/AAAAAAAAASo/TTtZFPlGpfg/s1600/number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3034" y="271227"/>
            <a:ext cx="6357932" cy="63155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1.bp.blogspot.com/-rwXEB2kqZh8/UUEqYDfmZWI/AAAAAAAABc8/-23SsRybee0/s1600/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14290"/>
            <a:ext cx="3857652" cy="64948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aeryssports.com/charm-city-yakyuu/files/2012/09/number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cache2.allpostersimages.com/p/LRG/36/3674/RSLCF00Z/posters/number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2" y="0"/>
            <a:ext cx="4714876" cy="6866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encrypted-tbn3.gstatic.com/images?q=tbn:ANd9GcTFH3KeGDrezGtHfQihHbBNOXYx7DYsrePppyD-JBpnezGiYt7Q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754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microsofttouch.fr/resized-image.ashx/__size/1200x0/__key/CommunityServer.Blogs.Components.WeblogFiles/js/windows7_2D00_logo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4400" y="0"/>
            <a:ext cx="68752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2770" name="Picture 2" descr="https://encrypted-tbn2.gstatic.com/images?q=tbn:ANd9GcRLmbvCYMw0gBhP7-GCxmvLWiCQjszNJ4jQA35eobEJUzeSqM6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7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hipvine.com/wp-content/uploads/2012/10/number-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upload.wikimedia.org/wikipedia/commons/a/a5/TWHW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92" y="0"/>
            <a:ext cx="6858016" cy="6904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1</cp:revision>
  <dcterms:created xsi:type="dcterms:W3CDTF">2013-04-19T02:30:41Z</dcterms:created>
  <dcterms:modified xsi:type="dcterms:W3CDTF">2013-04-19T03:06:06Z</dcterms:modified>
</cp:coreProperties>
</file>