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65" r:id="rId2"/>
    <p:sldId id="267" r:id="rId3"/>
    <p:sldId id="269" r:id="rId4"/>
    <p:sldId id="270" r:id="rId5"/>
    <p:sldId id="268" r:id="rId6"/>
    <p:sldId id="257" r:id="rId7"/>
    <p:sldId id="258" r:id="rId8"/>
    <p:sldId id="259" r:id="rId9"/>
    <p:sldId id="261" r:id="rId10"/>
    <p:sldId id="262" r:id="rId11"/>
    <p:sldId id="263" r:id="rId12"/>
    <p:sldId id="264" r:id="rId13"/>
    <p:sldId id="260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ctr" eaLnBrk="1" latinLnBrk="0" hangingPunct="1"/>
            <a:fld id="{23A271A1-F6D6-438B-A432-4747EE7ECD40}" type="datetimeFigureOut">
              <a:rPr lang="en-US" smtClean="0"/>
              <a:pPr algn="ctr" eaLnBrk="1" latinLnBrk="0" hangingPunct="1"/>
              <a:t>4/10/2013</a:t>
            </a:fld>
            <a:endParaRPr lang="en-US" sz="2000" dirty="0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4/10/2013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4/10/2013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2400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4/10/2013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4/10/2013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4/10/2013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4/10/2013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4/10/2013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4/10/2013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2800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4/10/2013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4/10/2013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A271A1-F6D6-438B-A432-4747EE7ECD40}" type="datetimeFigureOut">
              <a:rPr lang="en-US" smtClean="0"/>
              <a:pPr/>
              <a:t>4/10/2013</a:t>
            </a:fld>
            <a:endParaRPr lang="en-US" sz="1400" dirty="0">
              <a:solidFill>
                <a:schemeClr val="tx2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r" eaLnBrk="1" latinLnBrk="0" hangingPunct="1"/>
            <a:endParaRPr kumimoji="0" lang="en-US" sz="1400" dirty="0">
              <a:solidFill>
                <a:schemeClr val="tx2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4098" name="Picture 2" descr="http://school.discoveryeducation.com/clipart/images/sign-l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683733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2050" name="Picture 2" descr="http://4.bp.blogspot.com/-FhOOgoTQU8Y/T1oAsPxTZwI/AAAAAAAADoA/z5MHluEz_rY/s1600/14-Days-Counting-Photo-from-www.robjcameron.posterous.com_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38914" name="Picture 2" descr="http://2.bp.blogspot.com/--u1TM4GxM0s/UNVY13jCbyI/AAAAAAAAAEo/siuKnLXG9CA/s320/kom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9144001" cy="677008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39938" name="Picture 2" descr="https://encrypted-tbn3.gstatic.com/images?q=tbn:ANd9GcQvoWl6eYUkd6PTtrfEcNSMXfqH8uxNxkf30D9qYlU12eyoIws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24894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4" name="Picture 3" descr="http://3.bp.blogspot.com/_BrwRFkhYiD0/THK3mLsSz-I/AAAAAAAAACs/slayloBxpnQ/s320/cultural.gif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4" name="Picture 3" descr="http://cdn.sheknows.com/articles/2010/12/Woman_saying_no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 rot="16200000">
            <a:off x="1143000" y="-1143001"/>
            <a:ext cx="6858001" cy="914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4" name="Picture 3" descr="http://3.bp.blogspot.com/_kQCdm09Wz6k/SfVIFECjzlI/AAAAAAAAAMI/EQLefX6qVGQ/s400/bear+the+cross+logo+copy.gif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4" name="Picture 3" descr="http://www.kingston.ac.uk/includes/img/press/cms/b486971c8f278b7df32da0ce53368b22ChipandPin-M1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4" name="Picture 3" descr="http://www.dreamstime.com/follow-path-thumb7118195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4" name="Picture 3" descr="https://encrypted-tbn1.gstatic.com/images?q=tbn:ANd9GcTtkQ3dd9irdl5WZc8K8Lh92u_Q2zTQ7oOaP0eQkooDx2DFwEhl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4" name="Picture 3" descr="http://illawise.com/wp-content/uploads/2011/11/nunjuk1.gif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4" name="Picture 3" descr="http://picture.pixmac.com/4/i-can-t-see-you-child-holding-hands-over-eyes-new-pixmac-picture-36864255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 rot="16200000">
            <a:off x="1142999" y="-1143001"/>
            <a:ext cx="6858001" cy="91440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ttp://www.clearpathadvantage.com/wp-content/uploads/2013/01/student_img3.pn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</TotalTime>
  <Words>0</Words>
  <Application>Microsoft Office PowerPoint</Application>
  <PresentationFormat>On-screen Show (4:3)</PresentationFormat>
  <Paragraphs>0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LENOVO</dc:creator>
  <cp:lastModifiedBy>LENOVO</cp:lastModifiedBy>
  <cp:revision>1</cp:revision>
  <dcterms:created xsi:type="dcterms:W3CDTF">2013-04-10T13:21:14Z</dcterms:created>
  <dcterms:modified xsi:type="dcterms:W3CDTF">2013-04-10T13:35:03Z</dcterms:modified>
</cp:coreProperties>
</file>