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56" r:id="rId5"/>
    <p:sldId id="355" r:id="rId6"/>
    <p:sldId id="358" r:id="rId7"/>
    <p:sldId id="257" r:id="rId8"/>
    <p:sldId id="258" r:id="rId9"/>
    <p:sldId id="259" r:id="rId10"/>
    <p:sldId id="286" r:id="rId11"/>
    <p:sldId id="356" r:id="rId12"/>
    <p:sldId id="287" r:id="rId13"/>
    <p:sldId id="357" r:id="rId14"/>
    <p:sldId id="291" r:id="rId15"/>
    <p:sldId id="292" r:id="rId16"/>
    <p:sldId id="385" r:id="rId17"/>
    <p:sldId id="387" r:id="rId18"/>
    <p:sldId id="288" r:id="rId19"/>
    <p:sldId id="362" r:id="rId20"/>
    <p:sldId id="290" r:id="rId21"/>
    <p:sldId id="388" r:id="rId22"/>
    <p:sldId id="389" r:id="rId23"/>
    <p:sldId id="390" r:id="rId24"/>
    <p:sldId id="391" r:id="rId25"/>
    <p:sldId id="393" r:id="rId26"/>
    <p:sldId id="361" r:id="rId27"/>
    <p:sldId id="363" r:id="rId28"/>
    <p:sldId id="293" r:id="rId29"/>
    <p:sldId id="395" r:id="rId30"/>
    <p:sldId id="397" r:id="rId31"/>
    <p:sldId id="399" r:id="rId32"/>
    <p:sldId id="260" r:id="rId33"/>
    <p:sldId id="364" r:id="rId34"/>
    <p:sldId id="366" r:id="rId35"/>
    <p:sldId id="368" r:id="rId36"/>
    <p:sldId id="370" r:id="rId37"/>
    <p:sldId id="407" r:id="rId38"/>
    <p:sldId id="406" r:id="rId39"/>
    <p:sldId id="373" r:id="rId40"/>
    <p:sldId id="408" r:id="rId41"/>
    <p:sldId id="375" r:id="rId42"/>
    <p:sldId id="377" r:id="rId43"/>
    <p:sldId id="379" r:id="rId44"/>
    <p:sldId id="381" r:id="rId45"/>
    <p:sldId id="411" r:id="rId46"/>
    <p:sldId id="412" r:id="rId47"/>
    <p:sldId id="261" r:id="rId48"/>
    <p:sldId id="413" r:id="rId49"/>
    <p:sldId id="383" r:id="rId50"/>
    <p:sldId id="415" r:id="rId51"/>
    <p:sldId id="418" r:id="rId52"/>
    <p:sldId id="426" r:id="rId53"/>
    <p:sldId id="427" r:id="rId54"/>
    <p:sldId id="428" r:id="rId55"/>
    <p:sldId id="42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5/8/2013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5/8/2013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5/8/2013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5/8/2013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5/8/2013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PESTA%20PUJIAN%20TEMANGGUNG\POWER%20POINT%20PESTA%20PUJIAN\ADVENT%20BANGUN%20SHORTTIME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PESTA%20PUJIAN%20TEMANGGUNG\POWER%20POINT%20PESTA%20PUJIAN\YEL%20YEL%20TENTARA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PESTA%20PUJIAN%20TEMANGGUNG\POWER%20POINT%20PESTA%20PUJIAN\PUJI-PUJIAN%20DI%20SURGA.mp4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video" Target="file:///D:\SUSAN%20GRACE%20HADAZAH%20SUMILAT\UNDANGAN%20PELAYANAN\PESTA%20PUJIAN%20TEMANGGUNG\POWER%20POINT%20PESTA%20PUJIAN\MELODY%20DAN%20BANNER%20-%20YouTube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3314" name="Picture 2" descr="http://sphotos-b.ak.fbcdn.net/hphotos-ak-frc3/389070_10201172998433540_16790350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2918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6600" b="1" dirty="0" smtClean="0">
                <a:solidFill>
                  <a:schemeClr val="bg1">
                    <a:lumMod val="95000"/>
                  </a:schemeClr>
                </a:solidFill>
              </a:rPr>
              <a:t>PESTA PUJIAN</a:t>
            </a:r>
            <a:endParaRPr lang="id-ID" sz="6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4071942"/>
            <a:ext cx="9144000" cy="27860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EKSPRESI PUJIAN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 PENYEMBAHANKU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5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n-lt"/>
                <a:ea typeface="+mn-ea"/>
                <a:cs typeface="+mn-cs"/>
              </a:rPr>
              <a:t>PADA TUHAN</a:t>
            </a:r>
            <a:endParaRPr kumimoji="0" lang="id-ID" sz="54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id-ID" dirty="0" smtClean="0"/>
              <a:t>KESAKSIAN PAK ADVENT BANGUN</a:t>
            </a:r>
            <a:endParaRPr lang="id-ID" dirty="0"/>
          </a:p>
        </p:txBody>
      </p:sp>
      <p:pic>
        <p:nvPicPr>
          <p:cNvPr id="1026" name="Picture 2" descr="http://content8.flixster.com/question/58/46/60/5846606_st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5586449" cy="4929222"/>
          </a:xfrm>
          <a:prstGeom prst="rect">
            <a:avLst/>
          </a:prstGeom>
          <a:noFill/>
        </p:spPr>
      </p:pic>
      <p:pic>
        <p:nvPicPr>
          <p:cNvPr id="1028" name="Picture 4" descr="http://dedewijaya.files.wordpress.com/2012/05/advent-bangu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928670"/>
            <a:ext cx="3477296" cy="492922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71472" y="5934670"/>
            <a:ext cx="8152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LAIN DULU LAIN SEKARANG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DVENT BANGUN SHORTTIM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5298" name="Picture 2" descr="http://sphotos-d.ak.fbcdn.net/hphotos-ak-ash3/935273_10201172998673546_35644340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725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MENENDANG, MEMUKUL, MENINJU, DLL ADALAH EKSPRESI YANG KELUAR DARI HATI YANG PENUH ...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8596" y="2571720"/>
            <a:ext cx="8229600" cy="4286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KEBENCIAN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PERCIDERAAN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KEMARAHAN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KEANGKUHAN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 MAU KALAH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KESOMBONGAN</a:t>
            </a: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4274" name="Picture 2" descr="http://sphotos-f.ak.fbcdn.net/hphotos-ak-ash4/303014_10201172999033555_1510995413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7158" y="428604"/>
            <a:ext cx="8229600" cy="658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EKSPRESI PUJIAN DAN PENYEMBAHAN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YANG TUHAN PERINTAHKAN DALAM ALKITAB: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TIAP EKSPRESI PUNYA ARTI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WAJAR, TIDAK DIBUAT-BUAT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MUDAH DIMENGERTI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BISA DILAKUKAN SEMUA ORANG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DENGAN MUDAH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3250" name="Picture 2" descr="http://sphotos-e.ak.fbcdn.net/hphotos-ak-ash4/393149_10201172999553568_204532376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MENYANYI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MENARI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MELOMPAT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BERLUTUT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BERSUJUD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BERDIRI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MENGANGKAT TANGAN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BERSORAK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SEMUA EKSPRESI SEDERHANA,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TETAPI  ADA ARTINYA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0418" name="Picture 2" descr="http://sphotos-c.ak.fbcdn.net/hphotos-ak-prn1/922873_10201172999953578_214468104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EKSPRESI YANG TUHAN MAU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SAAT KITA MEMUJI DAN MENYEMBAH TUHAN ADALAH: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EKSPRESI DARI TENTARA KRISTUS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YANG BERSUKACITA,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BERSEMANGAT, SIAP BERPERANG,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MEMBAWA KEMENANGAN.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TANPA HARUS LEWAT KEKERASAN DAN KEKASARAN SEPERTI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 ADVENT BANGUN TADI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EL YEL TENTAR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sphotos-f.ak.fbcdn.net/hphotos-ak-prn1/944740_10201173000273586_86592857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93443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929190" y="285728"/>
            <a:ext cx="4000528" cy="622619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#1. EKSPRESI 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MENYANYIKAN NYANYIAN PUJIAN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KELOMPOK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PAULUS DAN SILAS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http://3.bp.blogspot.com/-l_Uy-kTNMts/UAVyCFBX5QI/AAAAAAAAAYk/uKWGMOswax4/s1600/Paul_&amp;_Sila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42" name="Picture 2" descr="http://sphotos-d.ak.fbcdn.net/hphotos-ak-ash3/486676_10201173000593594_142389829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055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4643446"/>
            <a:ext cx="9144000" cy="22145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MENYANYI LAMBANG SUKACITA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SEPERTI BARISAN TENTARA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YANG SEDANG MENYANYI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2466" name="Picture 2" descr="http://sphotos-h.ak.fbcdn.net/hphotos-ak-snc6/225703_10201173001633620_47093585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23875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7158" y="1071546"/>
            <a:ext cx="8229600" cy="5786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2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MEMUJI LAMBANG MEMBANGUN TAHTA ALLAH DI ATAS PUJIAN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MENGISI UDARA DENGAN PUJIAN PADA TUHAN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MENGUSIR HADIRAT IBLIS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 ‘PENGUASA DI UDARA’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id-ID" sz="5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  <a:endParaRPr lang="en-US" sz="5400" b="1" spc="150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  <a:endParaRPr lang="en-US" sz="5400" b="1" spc="150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</a:t>
            </a:r>
            <a:endParaRPr lang="en-US" sz="5400" b="1" spc="150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US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id-ID" sz="5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 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 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 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</a:t>
            </a:r>
          </a:p>
          <a:p>
            <a:pPr algn="ctr"/>
            <a:endParaRPr lang="en-US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sphotos-c.ak.fbcdn.net/hphotos-ak-frc1/249129_10201173002273636_62474496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4214842" cy="6312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00628" y="214290"/>
            <a:ext cx="3714776" cy="6286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00628" y="274638"/>
            <a:ext cx="3686172" cy="6226196"/>
          </a:xfrm>
        </p:spPr>
        <p:txBody>
          <a:bodyPr>
            <a:norm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#2. EKSPRESI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MENARI 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DAN MELOMPAT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>
                <a:solidFill>
                  <a:schemeClr val="bg1"/>
                </a:solidFill>
              </a:rPr>
              <a:t/>
            </a:r>
            <a:br>
              <a:rPr lang="id-ID" b="1" dirty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KELOMPOK MIRYAM</a:t>
            </a:r>
            <a:endParaRPr lang="id-ID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1.bp.blogspot.com/_qpI4NZs9CW4/TN6vk7mdsUI/AAAAAAAAFwQ/4-Cfgo_RcfM/s1600/Miri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4" y="-1"/>
            <a:ext cx="5572132" cy="6892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6322" name="Picture 2" descr="http://sphotos-b.ak.fbcdn.net/hphotos-ak-prn1/941882_10201173003953678_79500036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055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00034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3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MENARI DAN MELOMPAT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SUKACITA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KARNA KEMENANGAN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DARI PEPERANGAN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MENDAPAT HADIAH/JARAHAN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500174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YOU KNOW THAT </a:t>
            </a:r>
            <a:endParaRPr lang="id-ID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I </a:t>
            </a:r>
            <a:r>
              <a:rPr lang="en-US" sz="4000" b="1" dirty="0" smtClean="0">
                <a:solidFill>
                  <a:schemeClr val="bg1"/>
                </a:solidFill>
              </a:rPr>
              <a:t>LOVE YOU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YOU KNOW THAT </a:t>
            </a:r>
            <a:endParaRPr lang="id-ID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I </a:t>
            </a:r>
            <a:r>
              <a:rPr lang="en-US" sz="4000" b="1" dirty="0" smtClean="0">
                <a:solidFill>
                  <a:schemeClr val="bg1"/>
                </a:solidFill>
              </a:rPr>
              <a:t>WANT TO KNOW YOU SO MUCH MORE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MORE THAN I HAVE BEFORE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lang="en-US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928662" y="571480"/>
            <a:ext cx="735811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THESE WORDS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FROM 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 HEART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THESE WORD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NOT 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MADE UP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WILL LIFE FOR YOU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AM DEVOTED TO YOU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357298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KING OF MAJESTY</a:t>
            </a:r>
            <a:b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HAVE ONE DESIRE</a:t>
            </a:r>
            <a:b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JUST TO BE WITH YOU MY LORD</a:t>
            </a:r>
            <a:b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JUST TO BE WITH YOU MY LORD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20" y="1071546"/>
            <a:ext cx="863403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JESUS YOU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CENTRE OF MY JOY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FOREVER AND EVER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I'LL GIVE MY PRAISES TO YOU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20" y="1071546"/>
            <a:ext cx="863403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JESUS YOU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CENTRE OF MY JOY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FOREVER AND EVER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I'LL GIVE MY PRAISES TO YOU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sphotos-g.ak.fbcdn.net/hphotos-ak-ash3/215242_10201173002913652_154303818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72066" y="274638"/>
            <a:ext cx="3614734" cy="6154758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dirty="0" smtClean="0"/>
              <a:t>#3. EKSPRESI </a:t>
            </a:r>
            <a:br>
              <a:rPr lang="id-ID" dirty="0" smtClean="0"/>
            </a:br>
            <a:r>
              <a:rPr lang="id-ID" dirty="0" smtClean="0"/>
              <a:t>BERLUTUT, BERSUJUD, BERDIRI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KELOMPOK YOSAFAT</a:t>
            </a:r>
            <a:endParaRPr lang="id-ID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21858" name="Picture 2" descr="http://www.handofgod.com.au/attachments/Image/jehosoph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4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3490" name="Picture 2" descr="http://sphotos-c.ak.fbcdn.net/hphotos-ak-ash4/207149_10201173004713697_6883432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3405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4 A, 4B, 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5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BERLUTUT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BERSUJUD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BERDIRI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PEMUJAAN KITA </a:t>
            </a:r>
            <a:r>
              <a:rPr kumimoji="0" lang="id-ID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PADA TUHAN 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PENGHORMATAN KITA PADA TUHAN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5778" name="Picture 2" descr="http://sphotos-e.ak.fbcdn.net/hphotos-ak-ash3/942809_10201173303041155_13021225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00042"/>
            <a:ext cx="91440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solidFill>
                  <a:schemeClr val="bg1"/>
                </a:solidFill>
              </a:rPr>
              <a:t>S'BAB TUHAN BAIK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BAHWASANYA UNTUK SELAMANYA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KASIH </a:t>
            </a:r>
            <a:r>
              <a:rPr lang="id-ID" sz="4400" b="1" dirty="0" smtClean="0">
                <a:solidFill>
                  <a:schemeClr val="bg1"/>
                </a:solidFill>
              </a:rPr>
              <a:t>SETIA-NYA</a:t>
            </a:r>
          </a:p>
          <a:p>
            <a:pPr algn="ctr"/>
            <a:endParaRPr lang="id-ID" sz="4400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id-ID" sz="4400" b="1" dirty="0" smtClean="0">
                <a:solidFill>
                  <a:schemeClr val="bg1"/>
                </a:solidFill>
              </a:rPr>
              <a:t>S'BAB TUHAN BAIK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BAHWASANYA UNTUK SELAMANYA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KASIH SETIA-NYA</a:t>
            </a:r>
            <a:endParaRPr lang="en-US" sz="4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5778" name="Picture 2" descr="http://sphotos-e.ak.fbcdn.net/hphotos-ak-ash3/942809_10201173303041155_13021225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64305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SYUKUR BAGI DIA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ALLAH YANG KUASA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YANG MENJADIKAN SEGALANYA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5778" name="Picture 2" descr="http://sphotos-e.ak.fbcdn.net/hphotos-ak-ash3/942809_10201173303041155_13021225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214422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AJAIB PERKASA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YANG DIPERBUAT-NYA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HADAPAN S'GALA BANGSA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/>
              <a:t/>
            </a:r>
            <a:br>
              <a:rPr lang="id-ID" sz="5400" dirty="0" smtClean="0"/>
            </a:b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sphotos-g.ak.fbcdn.net/hphotos-ak-ash3/944469_10201173005953728_8724057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29174" cy="68580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286380" y="357166"/>
            <a:ext cx="3400420" cy="614366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#4. EKSPRESI</a:t>
            </a:r>
            <a:br>
              <a:rPr lang="id-ID" sz="4000" b="1" dirty="0" smtClean="0"/>
            </a:br>
            <a:r>
              <a:rPr lang="id-ID" sz="4000" b="1" dirty="0" smtClean="0"/>
              <a:t>BERTEPUK TANGAN</a:t>
            </a:r>
            <a:br>
              <a:rPr lang="id-ID" sz="4000" b="1" dirty="0" smtClean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KELOMPOK DAUD</a:t>
            </a:r>
            <a:endParaRPr lang="id-ID" sz="40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3.bp.blogspot.com/-Xx5TP5V1hKg/TV-eAEqar5I/AAAAAAAABMY/BGd6WZXBHCI/s1600/king-dav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157" y="0"/>
            <a:ext cx="4357686" cy="6808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0178" name="Picture 2" descr="http://sphotos-b.ak.fbcdn.net/hphotos-ak-ash4/190402_10201173007633770_143494545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912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58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6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MEMBERI PERINTAH PADA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 MALAIKAT TUHAN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UNTUK MELAYANI KITA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4034" name="Picture 2" descr="http://sphotos-b.ak.fbcdn.net/hphotos-ak-ash4/294803_10201173017314012_10359852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0547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7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MENGELU-ELUKAN JAGOAN KITA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YAITU TUHAN KITA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UNTUK MENGHANCURKAN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SETIAP MUSUH-NYA (YES 42:13)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MUSUH SAKIT PENYAKIT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MUSUH KESEDIHAN,</a:t>
            </a:r>
            <a:r>
              <a:rPr kumimoji="0" lang="id-ID" sz="16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KEKAWATIRAN, DLL</a:t>
            </a:r>
            <a:r>
              <a:rPr kumimoji="0" lang="id-ID" sz="1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16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3010" name="Picture 2" descr="http://sphotos-h.ak.fbcdn.net/hphotos-ak-prn1/942559_10201173017794024_92563155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5434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7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8 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17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 SAMBIL BERDIRI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MEMINTA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BABAK TAMBAHAN 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PADA TUHAN</a:t>
            </a: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AGAR TUHAN BERKARYA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LEBIH DAN LEBIH LAGI</a:t>
            </a: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8610" name="Picture 2" descr="http://sphotos-f.ak.fbcdn.net/hphotos-ak-ash3/947322_10201185187498259_158075330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5337"/>
            <a:ext cx="9144000" cy="526732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785794"/>
            <a:ext cx="914400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TEPUK TANGAN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HALELUYA</a:t>
            </a:r>
            <a:r>
              <a:rPr lang="id-ID" sz="4400" b="1" dirty="0" smtClean="0">
                <a:solidFill>
                  <a:srgbClr val="FF0000"/>
                </a:solidFill>
              </a:rPr>
              <a:t/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SLURUH UMAT ALLAH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BERSUKACITA</a:t>
            </a:r>
            <a:r>
              <a:rPr lang="id-ID" sz="4400" b="1" dirty="0" smtClean="0">
                <a:solidFill>
                  <a:srgbClr val="FF0000"/>
                </a:solidFill>
              </a:rPr>
              <a:t/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INJAK MUSUH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DALAM </a:t>
            </a:r>
            <a:r>
              <a:rPr lang="id-ID" sz="4400" b="1" dirty="0" smtClean="0">
                <a:solidFill>
                  <a:srgbClr val="FF0000"/>
                </a:solidFill>
              </a:rPr>
              <a:t>NAMA YESUS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IBLIS DIKALAHKAN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KITA MENANG</a:t>
            </a:r>
            <a:endParaRPr lang="en-US" sz="4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8610" name="Picture 2" descr="http://sphotos-f.ak.fbcdn.net/hphotos-ak-ash3/947322_10201185187498259_158075330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5337"/>
            <a:ext cx="9144000" cy="526732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785794"/>
            <a:ext cx="914400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GLORI GLORI GLORI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HALELUYA</a:t>
            </a:r>
            <a:r>
              <a:rPr lang="id-ID" sz="4400" b="1" dirty="0" smtClean="0">
                <a:solidFill>
                  <a:srgbClr val="FF0000"/>
                </a:solidFill>
              </a:rPr>
              <a:t/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GLORI GLORI GLORI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HALELUYA</a:t>
            </a:r>
            <a:r>
              <a:rPr lang="id-ID" sz="4400" b="1" dirty="0" smtClean="0">
                <a:solidFill>
                  <a:srgbClr val="FF0000"/>
                </a:solidFill>
              </a:rPr>
              <a:t/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BILA TUHAN YESUS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DI </a:t>
            </a:r>
            <a:r>
              <a:rPr lang="id-ID" sz="4400" b="1" dirty="0" smtClean="0">
                <a:solidFill>
                  <a:srgbClr val="FF0000"/>
                </a:solidFill>
              </a:rPr>
              <a:t>PIHAK KITA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KITA KAN TAMPIL </a:t>
            </a:r>
            <a:endParaRPr lang="id-ID" sz="4400" b="1" dirty="0" smtClean="0">
              <a:solidFill>
                <a:srgbClr val="FF0000"/>
              </a:solidFill>
            </a:endParaRP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JADI </a:t>
            </a:r>
            <a:r>
              <a:rPr lang="id-ID" sz="4400" b="1" dirty="0" smtClean="0">
                <a:solidFill>
                  <a:srgbClr val="FF0000"/>
                </a:solidFill>
              </a:rPr>
              <a:t>PEMENANG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sphotos-b.ak.fbcdn.net/hphotos-ak-ash3/395669_10201173010393839_4424707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04" y="274638"/>
            <a:ext cx="3543296" cy="608332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dirty="0" smtClean="0"/>
              <a:t>#5. EKSPRESI</a:t>
            </a:r>
            <a:br>
              <a:rPr lang="id-ID" dirty="0" smtClean="0"/>
            </a:br>
            <a:r>
              <a:rPr lang="id-ID" dirty="0" smtClean="0"/>
              <a:t>MENGANGKAT TANGAN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KELOMPOK HEAVENLY</a:t>
            </a:r>
            <a:endParaRPr lang="id-ID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JI-PUJIAN DI SURG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5538" name="Picture 2" descr="http://sphotos-f.ak.fbcdn.net/hphotos-ak-ash3/934833_10201173018554043_3779723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8167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9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MENGANGKAT TANGAN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LAMBANG KEDEKATAN KITA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DENGAN BAPA SURGAWI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1986" name="Picture 2" descr="http://sphotos-g.ak.fbcdn.net/hphotos-ak-frc1/217069_10201173019394064_11002350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8165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10</a:t>
            </a:r>
            <a:endParaRPr kumimoji="0" lang="id-ID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3143249"/>
            <a:ext cx="9144000" cy="3714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MENGANGKAT TANGAN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LAMBANG PENYERAHAN KITA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sz="4400" b="1" dirty="0" smtClean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PADA TUHAN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62" name="Picture 2" descr="http://sphotos-e.ak.fbcdn.net/hphotos-ak-frc1/207151_10201173019714072_75631089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8388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58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11 A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4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4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MENGANGKAT TANGAN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MENYAPA BAPA KITA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photos-f.ak.fbcdn.net/hphotos-ak-ash4/397939_10201173020754098_28279501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098" cy="607220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11 B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MENGANGKAT TANGAN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KEMENANGAN</a:t>
            </a: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 descr="http://sphotos-b.ak.fbcdn.net/hphotos-ak-ash3/923364_10201173093235910_107689768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28604"/>
            <a:ext cx="9106083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KUBAWA KORBAN SYUKUR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 TEMPAT KUDUS-MU TUHAN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HATIKU LIMPAH 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DENGAN SYUKUR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S’BAB TUHAN BAIK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HOWWWW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S’BAB TUHAN BAIK</a:t>
            </a:r>
          </a:p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 descr="http://sphotos-b.ak.fbcdn.net/hphotos-ak-ash3/923364_10201173093235910_107689768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28604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SAAT KU MASUK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KE HADIRAT-MU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KUTERSUNGKUR 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DAN SEMBAH-MU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KUPERSEMBAHKAN 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KORBAN SYUKURKU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YANG TERBAIK BAGI-MU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sphotos-f.ak.fbcdn.net/hphotos-ak-ash3/482407_10201173006633745_80877360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64" y="428603"/>
            <a:ext cx="4050535" cy="6000793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72066" y="428604"/>
            <a:ext cx="3257544" cy="614366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#6. EKSPRESI</a:t>
            </a:r>
            <a:br>
              <a:rPr lang="id-ID" sz="4000" b="1" dirty="0" smtClean="0"/>
            </a:br>
            <a:r>
              <a:rPr lang="id-ID" sz="4000" b="1" dirty="0" smtClean="0"/>
              <a:t>BERSORAK-SORAI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KELOMPOK YERIKHO</a:t>
            </a:r>
            <a:endParaRPr lang="id-ID" sz="40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xfordbiblechurch.co.uk/media/jericho%20pics/Jericho%20fall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4066" y="0"/>
            <a:ext cx="62958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5842" name="Picture 2" descr="http://sphotos-f.ak.fbcdn.net/hphotos-ak-prn1/945305_10201173023074156_147965335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57825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226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12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SORAK SORAI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MENAKUTI MUSUH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BERSORAK= MEMECAHKAN GENDANG TELINGA MUSUH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MUSUH KALANG KABUT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photos-f.ak.fbcdn.net/hphotos-ak-ash3/946851_10201173033114407_15281249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098" cy="607220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SORAK-SORAI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SENANG DAN BERSUKACITA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 HADAPAN TUHAN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57356" y="785794"/>
            <a:ext cx="5917005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KERAHKANLAH</a:t>
            </a:r>
          </a:p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KEKUATAN-MU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YA ALLAH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TUNJUKKANLAH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KUASA-MU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 TUHAN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714356"/>
            <a:ext cx="9144000" cy="68326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SERAKKANLAH MUSUH-MU</a:t>
            </a:r>
          </a:p>
          <a:p>
            <a:pPr algn="ctr"/>
            <a:r>
              <a:rPr lang="id-ID" sz="4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S’LAMATKANLAH UMAT-MU</a:t>
            </a:r>
          </a:p>
          <a:p>
            <a:pPr algn="ctr"/>
            <a:endParaRPr lang="id-ID" sz="4800" b="1" dirty="0" smtClean="0">
              <a:ln w="50800"/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d-ID" sz="4800" b="1" dirty="0" smtClean="0">
              <a:ln w="50800"/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d-ID" sz="4800" b="1" dirty="0" smtClean="0">
              <a:ln w="50800"/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id-ID" sz="4800" b="1" dirty="0" smtClean="0">
                <a:ln w="50800"/>
                <a:solidFill>
                  <a:schemeClr val="accent4">
                    <a:lumMod val="60000"/>
                    <a:lumOff val="40000"/>
                  </a:schemeClr>
                </a:solidFill>
              </a:rPr>
              <a:t>ALLAH DASYAT </a:t>
            </a:r>
          </a:p>
          <a:p>
            <a:pPr algn="ctr"/>
            <a:r>
              <a:rPr lang="id-ID" sz="4800" b="1" dirty="0" smtClean="0">
                <a:ln w="50800"/>
                <a:solidFill>
                  <a:schemeClr val="accent4">
                    <a:lumMod val="60000"/>
                    <a:lumOff val="40000"/>
                  </a:schemeClr>
                </a:solidFill>
              </a:rPr>
              <a:t>DI TEMPAT</a:t>
            </a:r>
          </a:p>
          <a:p>
            <a:pPr algn="ctr"/>
            <a:r>
              <a:rPr lang="id-ID" sz="4800" b="1" dirty="0" smtClean="0">
                <a:ln w="50800"/>
                <a:solidFill>
                  <a:schemeClr val="accent4">
                    <a:lumMod val="60000"/>
                    <a:lumOff val="40000"/>
                  </a:schemeClr>
                </a:solidFill>
              </a:rPr>
              <a:t>KUDUS-NYA</a:t>
            </a:r>
          </a:p>
          <a:p>
            <a:pPr algn="ctr"/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57356" y="785794"/>
            <a:ext cx="5878532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ALLAH BANGKIT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BERSORAKLAH</a:t>
            </a: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id-ID" sz="5400" b="1" dirty="0" smtClean="0">
                <a:ln w="50800"/>
              </a:rPr>
              <a:t>ALLAH BANGKIT</a:t>
            </a:r>
          </a:p>
          <a:p>
            <a:pPr algn="ctr"/>
            <a:r>
              <a:rPr lang="id-ID" sz="5400" b="1" dirty="0" smtClean="0">
                <a:ln w="50800"/>
              </a:rPr>
              <a:t>BERNYANYILAH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785794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IBLIS DIKALAHKAN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UMAT-NYA DIBEBASKAN</a:t>
            </a: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ALLAH DAHSYAT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TEMPAT KUDUS-NYA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MELODY DAN BANNER - YouTub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248</Words>
  <Application>Microsoft Office PowerPoint</Application>
  <PresentationFormat>On-screen Show (4:3)</PresentationFormat>
  <Paragraphs>180</Paragraphs>
  <Slides>52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Office Theme</vt:lpstr>
      <vt:lpstr>Metro</vt:lpstr>
      <vt:lpstr>1_Metro</vt:lpstr>
      <vt:lpstr>Technic</vt:lpstr>
      <vt:lpstr>Slide 1</vt:lpstr>
      <vt:lpstr>KESAKSIAN PAK ADVENT BANGUN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#2. EKSPRESI MENARI  DAN MELOMPAT  KELOMPOK MIRYAM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#3. EKSPRESI  BERLUTUT, BERSUJUD, BERDIRI  KELOMPOK YOSAFAT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#5. EKSPRESI MENGANGKAT TANGAN  KELOMPOK HEAVENLY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4</cp:revision>
  <dcterms:created xsi:type="dcterms:W3CDTF">2013-05-08T03:12:27Z</dcterms:created>
  <dcterms:modified xsi:type="dcterms:W3CDTF">2013-05-08T12:41:02Z</dcterms:modified>
</cp:coreProperties>
</file>