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Layouts/slideLayout39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</p:sldMasterIdLst>
  <p:sldIdLst>
    <p:sldId id="256" r:id="rId5"/>
    <p:sldId id="355" r:id="rId6"/>
    <p:sldId id="358" r:id="rId7"/>
    <p:sldId id="257" r:id="rId8"/>
    <p:sldId id="258" r:id="rId9"/>
    <p:sldId id="259" r:id="rId10"/>
    <p:sldId id="286" r:id="rId11"/>
    <p:sldId id="356" r:id="rId12"/>
    <p:sldId id="287" r:id="rId13"/>
    <p:sldId id="357" r:id="rId14"/>
    <p:sldId id="430" r:id="rId15"/>
    <p:sldId id="291" r:id="rId16"/>
    <p:sldId id="292" r:id="rId17"/>
    <p:sldId id="385" r:id="rId18"/>
    <p:sldId id="387" r:id="rId19"/>
    <p:sldId id="288" r:id="rId20"/>
    <p:sldId id="362" r:id="rId21"/>
    <p:sldId id="431" r:id="rId22"/>
    <p:sldId id="432" r:id="rId23"/>
    <p:sldId id="290" r:id="rId24"/>
    <p:sldId id="388" r:id="rId25"/>
    <p:sldId id="389" r:id="rId26"/>
    <p:sldId id="390" r:id="rId27"/>
    <p:sldId id="391" r:id="rId28"/>
    <p:sldId id="393" r:id="rId29"/>
    <p:sldId id="361" r:id="rId30"/>
    <p:sldId id="363" r:id="rId31"/>
    <p:sldId id="433" r:id="rId32"/>
    <p:sldId id="434" r:id="rId33"/>
    <p:sldId id="293" r:id="rId34"/>
    <p:sldId id="395" r:id="rId35"/>
    <p:sldId id="397" r:id="rId36"/>
    <p:sldId id="399" r:id="rId37"/>
    <p:sldId id="260" r:id="rId38"/>
    <p:sldId id="364" r:id="rId39"/>
    <p:sldId id="435" r:id="rId40"/>
    <p:sldId id="366" r:id="rId41"/>
    <p:sldId id="368" r:id="rId42"/>
    <p:sldId id="370" r:id="rId43"/>
    <p:sldId id="407" r:id="rId44"/>
    <p:sldId id="406" r:id="rId45"/>
    <p:sldId id="373" r:id="rId46"/>
    <p:sldId id="408" r:id="rId47"/>
    <p:sldId id="436" r:id="rId48"/>
    <p:sldId id="375" r:id="rId49"/>
    <p:sldId id="377" r:id="rId50"/>
    <p:sldId id="379" r:id="rId51"/>
    <p:sldId id="381" r:id="rId52"/>
    <p:sldId id="411" r:id="rId53"/>
    <p:sldId id="412" r:id="rId54"/>
    <p:sldId id="261" r:id="rId55"/>
    <p:sldId id="413" r:id="rId56"/>
    <p:sldId id="437" r:id="rId57"/>
    <p:sldId id="383" r:id="rId58"/>
    <p:sldId id="415" r:id="rId59"/>
    <p:sldId id="418" r:id="rId60"/>
    <p:sldId id="426" r:id="rId61"/>
    <p:sldId id="427" r:id="rId62"/>
    <p:sldId id="428" r:id="rId63"/>
    <p:sldId id="429" r:id="rId6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5/9/2013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5/9/2013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5/9/2013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5/9/2013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5/9/2013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5/9/2013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5/9/2013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5/9/2013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5/9/2013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5/9/2013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5/9/2013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5/9/2013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5/9/2013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5/9/2013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5/9/2013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5/9/2013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5/9/2013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5/9/2013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5/9/2013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5/9/2013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5/9/2013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5/9/2013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5/9/2013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5/9/2013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5/9/2013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5/9/2013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5/9/2013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5/9/2013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5/9/2013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5/9/2013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5/9/2013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5/9/2013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5/9/2013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5/9/2013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5/9/2013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5/9/2013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5/9/2013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5/9/2013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5/9/2013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5/9/2013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5/9/2013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23A271A1-F6D6-438B-A432-4747EE7ECD40}" type="datetimeFigureOut">
              <a:rPr lang="en-US" smtClean="0"/>
              <a:pPr/>
              <a:t>5/9/2013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5/9/2013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5/9/2013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271A1-F6D6-438B-A432-4747EE7ECD40}" type="datetimeFigureOut">
              <a:rPr lang="en-US" smtClean="0"/>
              <a:pPr/>
              <a:t>5/9/2013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3A271A1-F6D6-438B-A432-4747EE7ECD40}" type="datetimeFigureOut">
              <a:rPr lang="en-US" smtClean="0"/>
              <a:pPr/>
              <a:t>5/9/2013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3A271A1-F6D6-438B-A432-4747EE7ECD40}" type="datetimeFigureOut">
              <a:rPr lang="en-US" smtClean="0"/>
              <a:pPr/>
              <a:t>5/9/2013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23A271A1-F6D6-438B-A432-4747EE7ECD40}" type="datetimeFigureOut">
              <a:rPr lang="en-US" smtClean="0"/>
              <a:pPr/>
              <a:t>5/9/2013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SUSAN%20GRACE%20HADAZAH%20SUMILAT\UNDANGAN%20PELAYANAN\PESTA%20PUJIAN%20TEMANGGUNG\POWER%20POINT%20PESTA%20PUJIAN\ADVENT%20BANGUN%20SHORTTIME.mp4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SUSAN%20GRACE%20HADAZAH%20SUMILAT\UNDANGAN%20PELAYANAN\PESTA%20PUJIAN%20TEMANGGUNG\POWER%20POINT%20PESTA%20PUJIAN\YEL%20YEL%20TENTARA.mp4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SUSAN%20GRACE%20HADAZAH%20SUMILAT\UNDANGAN%20PELAYANAN\PESTA%20PUJIAN%20TEMANGGUNG\POWER%20POINT%20PESTA%20PUJIAN\PUJI-PUJIAN%20DI%20SURGA.mp4" TargetMode="Externa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35.xml"/><Relationship Id="rId1" Type="http://schemas.openxmlformats.org/officeDocument/2006/relationships/video" Target="file:///D:\SUSAN%20GRACE%20HADAZAH%20SUMILAT\UNDANGAN%20PELAYANAN\PESTA%20PUJIAN%20TEMANGGUNG\POWER%20POINT%20PESTA%20PUJIAN\MELODY%20DAN%20BANNER%20-%20YouTube.av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3314" name="Picture 2" descr="http://sphotos-b.ak.fbcdn.net/hphotos-ak-frc3/389070_10201172998433540_1679035092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096001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642918"/>
            <a:ext cx="914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6600" b="1" dirty="0" smtClean="0">
                <a:solidFill>
                  <a:schemeClr val="bg1">
                    <a:lumMod val="95000"/>
                  </a:schemeClr>
                </a:solidFill>
              </a:rPr>
              <a:t>PESTA PUJIAN</a:t>
            </a:r>
            <a:endParaRPr lang="id-ID" sz="66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0" y="4071942"/>
            <a:ext cx="9144000" cy="27860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d-ID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EKSPRESI PUJIAN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d-ID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DAN PENYEMBAHANKU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d-ID" sz="5400" b="1" i="0" u="none" strike="noStrike" kern="120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uLnTx/>
                <a:uFillTx/>
                <a:latin typeface="+mn-lt"/>
                <a:ea typeface="+mn-ea"/>
                <a:cs typeface="+mn-cs"/>
              </a:rPr>
              <a:t>PADA TUHAN</a:t>
            </a:r>
            <a:endParaRPr kumimoji="0" lang="id-ID" sz="5400" b="1" i="0" u="none" strike="noStrike" kern="1200" normalizeH="0" baseline="0" noProof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id-ID" dirty="0" smtClean="0"/>
              <a:t>KESAKSIAN PAK ADVENT BANGUN</a:t>
            </a:r>
            <a:endParaRPr lang="id-ID" dirty="0"/>
          </a:p>
        </p:txBody>
      </p:sp>
      <p:pic>
        <p:nvPicPr>
          <p:cNvPr id="1026" name="Picture 2" descr="http://content8.flixster.com/question/58/46/60/5846606_st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928670"/>
            <a:ext cx="5586449" cy="4929222"/>
          </a:xfrm>
          <a:prstGeom prst="rect">
            <a:avLst/>
          </a:prstGeom>
          <a:noFill/>
        </p:spPr>
      </p:pic>
      <p:pic>
        <p:nvPicPr>
          <p:cNvPr id="1028" name="Picture 4" descr="http://dedewijaya.files.wordpress.com/2012/05/advent-bangu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928670"/>
            <a:ext cx="3477296" cy="4929221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571472" y="5934670"/>
            <a:ext cx="81522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LAIN DULU LAIN SEKARANG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DVENT BANGUN SHORTTIME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55298" name="Picture 2" descr="http://sphotos-d.ak.fbcdn.net/hphotos-ak-ash3/935273_10201172998673546_356443400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096001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17256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MENENDANG, MEMUKUL, MENINJU, DLL ADALAH EKSPRESI YANG KELUAR DARI HATI YANG PENUH ...</a:t>
            </a:r>
            <a:endParaRPr kumimoji="0" lang="id-ID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28596" y="2571720"/>
            <a:ext cx="8229600" cy="42862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KEBENCIAN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PERCIDERAAN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KEMARAHAN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KEANGKUHAN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TIDAK MAU KALAH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KESOMBONGAN</a:t>
            </a:r>
            <a:endParaRPr kumimoji="0" lang="id-ID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54274" name="Picture 2" descr="http://sphotos-f.ak.fbcdn.net/hphotos-ak-ash4/303014_10201172999033555_1510995413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096001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57158" y="428604"/>
            <a:ext cx="8229600" cy="6583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EKSPRESI PUJIAN DAN PENYEMBAHAN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YANG TUHAN PERINTAHKAN DALAM ALKITAB: </a:t>
            </a: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TIAP EKSPRESI PUNYA ARTI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WAJAR, TIDAK DIBUAT-BUAT 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MUDAH DIMENGERTI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BISA DILAKUKAN SEMUA ORANG </a:t>
            </a: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DENGAN MUDAH</a:t>
            </a:r>
            <a:endParaRPr kumimoji="0" lang="id-ID" sz="44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53250" name="Picture 2" descr="http://sphotos-e.ak.fbcdn.net/hphotos-ak-ash4/393149_10201172999553568_2045323766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096001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0"/>
            <a:ext cx="8229600" cy="685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MENYANYI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MENARI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MELOMPAT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BERLUTUT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BERSUJUD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BERDIRI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BERTEPUK TANGAN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MENGANGKAT TANGAN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BERSORAK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SEMUA EKSPRESI SEDERHANA, 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TETAPI  ADA ARTINYA</a:t>
            </a:r>
            <a:endParaRPr kumimoji="0" lang="id-ID" sz="4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60418" name="Picture 2" descr="http://sphotos-c.ak.fbcdn.net/hphotos-ak-prn1/922873_10201172999953578_2144681046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096001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0"/>
            <a:ext cx="8229600" cy="685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EKSPRESI YANG TUHAN MAU 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SAAT KITA MEMUJI DAN MENYEMBAH TUHAN ADALAH: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EKSPRESI DARI TENTARA KRISTUS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YANG BERSUKACITA, </a:t>
            </a: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BERSEMANGAT, SIAP BERPERANG,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MEMBAWA KEMENANGAN.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TANPA HARUS LEWAT KEKERASAN DAN KEKASARAN SEPERTI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OM ADVENT BANGUN TADI</a:t>
            </a:r>
            <a:endParaRPr kumimoji="0" lang="id-ID" sz="4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YEL YEL TENTARA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http://sphotos-f.ak.fbcdn.net/hphotos-ak-prn1/944740_10201173000273586_865928572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693443" cy="6858000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929190" y="285728"/>
            <a:ext cx="4000528" cy="6226196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#1. EKSPRESI </a:t>
            </a:r>
            <a:b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MENYANYIKAN NYANYIAN PUJIAN</a:t>
            </a:r>
            <a:b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id-ID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KELOMPOK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PAULUS DAN SILAS</a:t>
            </a:r>
            <a:b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id-ID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026" name="Picture 2" descr="http://3.bp.blogspot.com/-l_Uy-kTNMts/UAVyCFBX5QI/AAAAAAAAAYk/uKWGMOswax4/s1600/Paul_&amp;_Sila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b="1" dirty="0" smtClean="0"/>
              <a:t>MAZMUR 22: 26 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id-ID" sz="4000" b="1" dirty="0" smtClean="0"/>
              <a:t>KARENA ENGKAU </a:t>
            </a:r>
          </a:p>
          <a:p>
            <a:pPr algn="ctr">
              <a:buNone/>
            </a:pPr>
            <a:r>
              <a:rPr lang="id-ID" sz="4000" b="1" dirty="0" smtClean="0"/>
              <a:t>AKU MEMUJI-MUJI</a:t>
            </a:r>
          </a:p>
          <a:p>
            <a:pPr algn="ctr">
              <a:buNone/>
            </a:pPr>
            <a:r>
              <a:rPr lang="id-ID" sz="4000" b="1" dirty="0" smtClean="0"/>
              <a:t>DALAM JEMAAH YANG BESAR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61442" name="Picture 2" descr="http://sphotos-d.ak.fbcdn.net/hphotos-ak-ash3/486676_10201173000593594_142389829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105526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4643446"/>
            <a:ext cx="9144000" cy="22145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ADEGAN 1</a:t>
            </a:r>
            <a:b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MENYANYI LAMBANG SUKACITA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SEPERTI BARISAN TENTARA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YANG SEDANG MENYANYI</a:t>
            </a:r>
            <a:b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id-ID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62466" name="Picture 2" descr="http://sphotos-h.ak.fbcdn.net/hphotos-ak-snc6/225703_10201173001633620_470935857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238750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57158" y="1071546"/>
            <a:ext cx="8229600" cy="57864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ADEGAN 2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MEMUJI LAMBANG MEMBANGUN TAHTA ALLAH DI ATAS PUJIAN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MENGISI UDARA DENGAN PUJIAN PADA TUHAN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4400" b="1" dirty="0" smtClean="0">
              <a:solidFill>
                <a:schemeClr val="accent6">
                  <a:lumMod val="60000"/>
                  <a:lumOff val="40000"/>
                </a:schemeClr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MENGUSIR HADIRAT IBLIS </a:t>
            </a: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 ‘PENGUASA DI UDARA’</a:t>
            </a:r>
            <a:endParaRPr kumimoji="0" lang="id-ID" sz="44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sphotos-g.ak.fbcdn.net/hphotos-ak-ash3/945601_10201173016593994_923127517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79143" cy="6858000"/>
          </a:xfrm>
          <a:prstGeom prst="rect">
            <a:avLst/>
          </a:prstGeom>
          <a:noFill/>
        </p:spPr>
      </p:pic>
      <p:pic>
        <p:nvPicPr>
          <p:cNvPr id="5" name="Picture 2" descr="http://sphotos-g.ak.fbcdn.net/hphotos-ak-ash3/945601_10201173016593994_923127517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4857" y="0"/>
            <a:ext cx="4579143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endParaRPr lang="id-ID" sz="54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ctr"/>
            <a:r>
              <a:rPr lang="id-ID" sz="5400" b="1" spc="150" dirty="0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HALELUYA-HALELUYA</a:t>
            </a:r>
          </a:p>
          <a:p>
            <a:pPr algn="ctr"/>
            <a:r>
              <a:rPr lang="id-ID" sz="5400" b="1" spc="150" dirty="0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HALELUYA-HALELUYA</a:t>
            </a:r>
            <a:endParaRPr lang="en-US" sz="5400" b="1" spc="150" dirty="0" smtClean="0">
              <a:ln w="11430"/>
              <a:solidFill>
                <a:schemeClr val="bg1">
                  <a:lumMod val="95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ctr"/>
            <a:r>
              <a:rPr lang="id-ID" sz="5400" b="1" spc="150" dirty="0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PUJI TUHAN</a:t>
            </a:r>
          </a:p>
          <a:p>
            <a:pPr algn="ctr"/>
            <a:r>
              <a:rPr lang="id-ID" sz="5400" b="1" spc="150" dirty="0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HALELUYA-HALELUYA</a:t>
            </a:r>
          </a:p>
          <a:p>
            <a:pPr algn="ctr"/>
            <a:r>
              <a:rPr lang="id-ID" sz="5400" b="1" spc="150" dirty="0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HALELUYA-HALELUYA</a:t>
            </a:r>
            <a:endParaRPr lang="en-US" sz="5400" b="1" spc="150" dirty="0" smtClean="0">
              <a:ln w="11430"/>
              <a:solidFill>
                <a:schemeClr val="bg1">
                  <a:lumMod val="95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ctr"/>
            <a:r>
              <a:rPr lang="id-ID" sz="5400" b="1" spc="150" dirty="0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PUJI TUHAN</a:t>
            </a:r>
            <a:endParaRPr lang="en-US" sz="5400" b="1" spc="150" dirty="0" smtClean="0">
              <a:ln w="11430"/>
              <a:solidFill>
                <a:schemeClr val="bg1">
                  <a:lumMod val="95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ctr"/>
            <a:endParaRPr lang="en-US" sz="5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sphotos-g.ak.fbcdn.net/hphotos-ak-ash3/945601_10201173016593994_923127517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79143" cy="6858000"/>
          </a:xfrm>
          <a:prstGeom prst="rect">
            <a:avLst/>
          </a:prstGeom>
          <a:noFill/>
        </p:spPr>
      </p:pic>
      <p:pic>
        <p:nvPicPr>
          <p:cNvPr id="5" name="Picture 2" descr="http://sphotos-g.ak.fbcdn.net/hphotos-ak-ash3/945601_10201173016593994_923127517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4857" y="0"/>
            <a:ext cx="4579143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endParaRPr lang="id-ID" sz="54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ctr"/>
            <a:r>
              <a:rPr lang="id-ID" sz="5400" b="1" spc="150" dirty="0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PUJI TUHAN HALELUYA</a:t>
            </a:r>
          </a:p>
          <a:p>
            <a:pPr algn="ctr"/>
            <a:r>
              <a:rPr lang="id-ID" sz="5400" b="1" spc="150" dirty="0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PUJI TUHAN HALELUYA</a:t>
            </a:r>
          </a:p>
          <a:p>
            <a:pPr algn="ctr"/>
            <a:r>
              <a:rPr lang="id-ID" sz="5400" b="1" spc="150" dirty="0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PUJI TUHAN HALELUYA</a:t>
            </a:r>
          </a:p>
          <a:p>
            <a:pPr algn="ctr"/>
            <a:r>
              <a:rPr lang="id-ID" sz="5400" b="1" spc="150" dirty="0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PUJI TUHAN</a:t>
            </a:r>
          </a:p>
          <a:p>
            <a:pPr algn="ctr"/>
            <a:endParaRPr lang="en-US" sz="5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http://sphotos-c.ak.fbcdn.net/hphotos-ak-frc1/249129_10201173002273636_624744965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4214842" cy="63124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000628" y="214290"/>
            <a:ext cx="3714776" cy="62865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000628" y="274638"/>
            <a:ext cx="3686172" cy="6226196"/>
          </a:xfrm>
        </p:spPr>
        <p:txBody>
          <a:bodyPr>
            <a:normAutofit/>
          </a:bodyPr>
          <a:lstStyle/>
          <a:p>
            <a:r>
              <a:rPr lang="id-ID" b="1" dirty="0" smtClean="0">
                <a:solidFill>
                  <a:schemeClr val="bg1"/>
                </a:solidFill>
              </a:rPr>
              <a:t>#2. EKSPRESI</a:t>
            </a:r>
            <a:br>
              <a:rPr lang="id-ID" b="1" dirty="0" smtClean="0">
                <a:solidFill>
                  <a:schemeClr val="bg1"/>
                </a:solidFill>
              </a:rPr>
            </a:br>
            <a:r>
              <a:rPr lang="id-ID" b="1" dirty="0" smtClean="0">
                <a:solidFill>
                  <a:schemeClr val="bg1"/>
                </a:solidFill>
              </a:rPr>
              <a:t>MENARI </a:t>
            </a:r>
            <a:br>
              <a:rPr lang="id-ID" b="1" dirty="0" smtClean="0">
                <a:solidFill>
                  <a:schemeClr val="bg1"/>
                </a:solidFill>
              </a:rPr>
            </a:br>
            <a:r>
              <a:rPr lang="id-ID" b="1" dirty="0" smtClean="0">
                <a:solidFill>
                  <a:schemeClr val="bg1"/>
                </a:solidFill>
              </a:rPr>
              <a:t>DAN MELOMPAT</a:t>
            </a:r>
            <a:br>
              <a:rPr lang="id-ID" b="1" dirty="0" smtClean="0">
                <a:solidFill>
                  <a:schemeClr val="bg1"/>
                </a:solidFill>
              </a:rPr>
            </a:br>
            <a:r>
              <a:rPr lang="id-ID" b="1" dirty="0">
                <a:solidFill>
                  <a:schemeClr val="bg1"/>
                </a:solidFill>
              </a:rPr>
              <a:t/>
            </a:r>
            <a:br>
              <a:rPr lang="id-ID" b="1" dirty="0">
                <a:solidFill>
                  <a:schemeClr val="bg1"/>
                </a:solidFill>
              </a:rPr>
            </a:br>
            <a:r>
              <a:rPr lang="id-ID" b="1" dirty="0" smtClean="0">
                <a:solidFill>
                  <a:schemeClr val="bg1"/>
                </a:solidFill>
              </a:rPr>
              <a:t>KELOMPOK MIRYAM</a:t>
            </a:r>
            <a:endParaRPr lang="id-ID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http://1.bp.blogspot.com/_qpI4NZs9CW4/TN6vk7mdsUI/AAAAAAAAFwQ/4-Cfgo_RcfM/s1600/Miria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34" y="-1"/>
            <a:ext cx="5572132" cy="68927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b="1" dirty="0" smtClean="0"/>
              <a:t>MAZMUR 149:3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8662" y="1214422"/>
            <a:ext cx="7772400" cy="507209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d-ID" sz="4000" b="1" dirty="0" smtClean="0"/>
              <a:t>BIARLAH MEREKA </a:t>
            </a:r>
          </a:p>
          <a:p>
            <a:pPr algn="ctr">
              <a:buNone/>
            </a:pPr>
            <a:r>
              <a:rPr lang="id-ID" sz="4000" b="1" dirty="0" smtClean="0"/>
              <a:t>MEMUJI-MUJI NAMA-NYA</a:t>
            </a:r>
          </a:p>
          <a:p>
            <a:pPr algn="ctr">
              <a:buNone/>
            </a:pPr>
            <a:r>
              <a:rPr lang="id-ID" sz="4000" b="1" dirty="0" smtClean="0"/>
              <a:t>DENGAN TARI-TARIAN, </a:t>
            </a:r>
          </a:p>
          <a:p>
            <a:pPr algn="ctr">
              <a:buNone/>
            </a:pPr>
            <a:r>
              <a:rPr lang="id-ID" sz="4000" b="1" dirty="0" smtClean="0"/>
              <a:t>BIARLAH MEREKA</a:t>
            </a:r>
          </a:p>
          <a:p>
            <a:pPr algn="ctr">
              <a:buNone/>
            </a:pPr>
            <a:r>
              <a:rPr lang="id-ID" sz="4000" b="1" dirty="0" smtClean="0"/>
              <a:t>BERMAZMUR KEPADA-NYA </a:t>
            </a:r>
          </a:p>
          <a:p>
            <a:pPr algn="ctr">
              <a:buNone/>
            </a:pPr>
            <a:r>
              <a:rPr lang="id-ID" sz="4000" b="1" dirty="0" smtClean="0"/>
              <a:t>DENGAN</a:t>
            </a:r>
          </a:p>
          <a:p>
            <a:pPr algn="ctr">
              <a:buNone/>
            </a:pPr>
            <a:r>
              <a:rPr lang="id-ID" sz="4000" b="1" dirty="0" smtClean="0"/>
              <a:t>REBANA DAN KECAPI</a:t>
            </a:r>
            <a:endParaRPr lang="id-ID" sz="4000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MAZMUR 18:34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id-ID" sz="4000" b="1" dirty="0" smtClean="0"/>
              <a:t>ALLAH YANG MEMBUAT KAKIKU </a:t>
            </a:r>
          </a:p>
          <a:p>
            <a:pPr algn="ctr">
              <a:buNone/>
            </a:pPr>
            <a:r>
              <a:rPr lang="id-ID" sz="4000" b="1" dirty="0" smtClean="0"/>
              <a:t>SEPERTI KAKI RUSA </a:t>
            </a:r>
          </a:p>
          <a:p>
            <a:pPr algn="ctr">
              <a:buNone/>
            </a:pPr>
            <a:r>
              <a:rPr lang="id-ID" sz="4000" b="1" dirty="0" smtClean="0"/>
              <a:t>DAN MEMBUAT AKU </a:t>
            </a:r>
          </a:p>
          <a:p>
            <a:pPr algn="ctr">
              <a:buNone/>
            </a:pPr>
            <a:r>
              <a:rPr lang="id-ID" sz="4000" b="1" dirty="0" smtClean="0"/>
              <a:t>BERDIRI DI BUKIT</a:t>
            </a:r>
            <a:endParaRPr lang="id-ID" sz="4000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56322" name="Picture 2" descr="http://sphotos-b.ak.fbcdn.net/hphotos-ak-prn1/941882_10201173003953678_795000368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105526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00034" y="0"/>
            <a:ext cx="8229600" cy="685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4000" b="1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ADEGAN 3</a:t>
            </a:r>
            <a:b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MENARI DAN MELOMPAT</a:t>
            </a:r>
            <a:b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LAMBANG SUKACITA</a:t>
            </a:r>
            <a:b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KARNA KEMENANGAN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DARI PEPERANGAN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4000" b="1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MENDAPAT HADIAH/JARAHAN</a:t>
            </a:r>
            <a:b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id-ID" sz="4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photos-f.ak.fbcdn.net/hphotos-ak-ash4/308637_10201173035314462_119482630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79143" cy="6858000"/>
          </a:xfrm>
          <a:prstGeom prst="rect">
            <a:avLst/>
          </a:prstGeom>
          <a:noFill/>
        </p:spPr>
      </p:pic>
      <p:pic>
        <p:nvPicPr>
          <p:cNvPr id="5" name="Picture 2" descr="http://sphotos-f.ak.fbcdn.net/hphotos-ak-ash4/308637_10201173035314462_119482630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4857" y="0"/>
            <a:ext cx="4579143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1500174"/>
            <a:ext cx="9144000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YOU KNOW THAT </a:t>
            </a:r>
            <a:endParaRPr lang="id-ID" sz="40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I LOVE YOU</a:t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en-US" sz="4000" b="1" dirty="0" smtClean="0">
                <a:solidFill>
                  <a:schemeClr val="bg1"/>
                </a:solidFill>
              </a:rPr>
              <a:t>YOU KNOW THAT </a:t>
            </a:r>
            <a:endParaRPr lang="id-ID" sz="40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I WANT TO KNOW YOU SO MUCH MORE</a:t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en-US" sz="4000" b="1" dirty="0" smtClean="0">
                <a:solidFill>
                  <a:schemeClr val="bg1"/>
                </a:solidFill>
              </a:rPr>
              <a:t>MORE THAN I HAVE BEFORE</a:t>
            </a:r>
            <a:br>
              <a:rPr lang="en-US" sz="4000" b="1" dirty="0" smtClean="0">
                <a:solidFill>
                  <a:schemeClr val="bg1"/>
                </a:solidFill>
              </a:rPr>
            </a:br>
            <a:endParaRPr lang="en-US" sz="40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photos-f.ak.fbcdn.net/hphotos-ak-ash4/308637_10201173035314462_119482630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79143" cy="6858000"/>
          </a:xfrm>
          <a:prstGeom prst="rect">
            <a:avLst/>
          </a:prstGeom>
          <a:noFill/>
        </p:spPr>
      </p:pic>
      <p:pic>
        <p:nvPicPr>
          <p:cNvPr id="5" name="Picture 2" descr="http://sphotos-f.ak.fbcdn.net/hphotos-ak-ash4/308637_10201173035314462_119482630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4857" y="0"/>
            <a:ext cx="4579143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928662" y="571480"/>
            <a:ext cx="7358114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THESE WORDS ARE </a:t>
            </a:r>
            <a:endParaRPr lang="id-ID" sz="5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FROM MY HEART</a:t>
            </a:r>
            <a:b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THESE WORD ARE </a:t>
            </a:r>
            <a:endParaRPr lang="id-ID" sz="5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NOT MADE UP</a:t>
            </a:r>
            <a:b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 WILL LIFE FOR YOU</a:t>
            </a:r>
            <a:b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 AM DEVOTED TO YOU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photos-f.ak.fbcdn.net/hphotos-ak-ash4/308637_10201173035314462_119482630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79143" cy="6858000"/>
          </a:xfrm>
          <a:prstGeom prst="rect">
            <a:avLst/>
          </a:prstGeom>
          <a:noFill/>
        </p:spPr>
      </p:pic>
      <p:pic>
        <p:nvPicPr>
          <p:cNvPr id="5" name="Picture 2" descr="http://sphotos-f.ak.fbcdn.net/hphotos-ak-ash4/308637_10201173035314462_119482630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4857" y="0"/>
            <a:ext cx="4579143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1357298"/>
            <a:ext cx="9144000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KING OF MAJESTY</a:t>
            </a:r>
            <a:br>
              <a:rPr lang="en-US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US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 HAVE ONE DESIRE</a:t>
            </a:r>
            <a:br>
              <a:rPr lang="en-US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US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JUST TO BE WITH YOU MY LORD</a:t>
            </a:r>
            <a:br>
              <a:rPr lang="en-US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US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JUST TO BE WITH YOU MY LORD</a:t>
            </a:r>
            <a:endParaRPr lang="en-US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photos-f.ak.fbcdn.net/hphotos-ak-ash4/308637_10201173035314462_119482630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79143" cy="6858000"/>
          </a:xfrm>
          <a:prstGeom prst="rect">
            <a:avLst/>
          </a:prstGeom>
          <a:noFill/>
        </p:spPr>
      </p:pic>
      <p:pic>
        <p:nvPicPr>
          <p:cNvPr id="5" name="Picture 2" descr="http://sphotos-f.ak.fbcdn.net/hphotos-ak-ash4/308637_10201173035314462_119482630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4857" y="0"/>
            <a:ext cx="4579143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285720" y="1071546"/>
            <a:ext cx="8634031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JESUS YOU ARE </a:t>
            </a:r>
            <a:endParaRPr lang="id-ID" sz="5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 CENTRE OF MY JOY</a:t>
            </a:r>
            <a:b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AND FOREVER AND EVER</a:t>
            </a:r>
            <a:b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I'LL GIVE MY PRAISES TO YOU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photos-f.ak.fbcdn.net/hphotos-ak-ash4/308637_10201173035314462_119482630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79143" cy="6858000"/>
          </a:xfrm>
          <a:prstGeom prst="rect">
            <a:avLst/>
          </a:prstGeom>
          <a:noFill/>
        </p:spPr>
      </p:pic>
      <p:pic>
        <p:nvPicPr>
          <p:cNvPr id="5" name="Picture 2" descr="http://sphotos-f.ak.fbcdn.net/hphotos-ak-ash4/308637_10201173035314462_119482630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4857" y="0"/>
            <a:ext cx="4579143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285720" y="1071546"/>
            <a:ext cx="8634031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JESUS YOU ARE </a:t>
            </a:r>
            <a:endParaRPr lang="id-ID" sz="5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 CENTRE OF MY JOY</a:t>
            </a:r>
            <a:b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AND FOREVER AND EVER</a:t>
            </a:r>
            <a:b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I'LL GIVE MY PRAISES TO YOU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ttp://sphotos-g.ak.fbcdn.net/hphotos-ak-ash3/215242_10201173002913652_1543038188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79143" cy="6858000"/>
          </a:xfrm>
          <a:prstGeom prst="rect">
            <a:avLst/>
          </a:prstGeom>
          <a:noFill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072066" y="274638"/>
            <a:ext cx="3614734" cy="6154758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id-ID" dirty="0" smtClean="0"/>
              <a:t>#3. EKSPRESI </a:t>
            </a:r>
            <a:br>
              <a:rPr lang="id-ID" dirty="0" smtClean="0"/>
            </a:br>
            <a:r>
              <a:rPr lang="id-ID" dirty="0" smtClean="0"/>
              <a:t>BERLUTUT, BERSUJUD, BERDIRI</a:t>
            </a:r>
            <a:br>
              <a:rPr lang="id-ID" dirty="0" smtClean="0"/>
            </a:br>
            <a:r>
              <a:rPr lang="id-ID" dirty="0"/>
              <a:t/>
            </a:r>
            <a:br>
              <a:rPr lang="id-ID" dirty="0"/>
            </a:br>
            <a:r>
              <a:rPr lang="id-ID" dirty="0" smtClean="0"/>
              <a:t>KELOMPOK YOSAFAT</a:t>
            </a:r>
            <a:endParaRPr lang="id-ID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21858" name="Picture 2" descr="http://www.handofgod.com.au/attachments/Image/jehosopha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141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b="1" dirty="0" smtClean="0"/>
              <a:t>MAZMUR 95:6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id-ID" sz="4000" b="1" dirty="0" smtClean="0"/>
              <a:t>MASUKLAH, </a:t>
            </a:r>
          </a:p>
          <a:p>
            <a:pPr algn="ctr">
              <a:buNone/>
            </a:pPr>
            <a:r>
              <a:rPr lang="id-ID" sz="4000" b="1" dirty="0" smtClean="0"/>
              <a:t>MARILAH KITA </a:t>
            </a:r>
          </a:p>
          <a:p>
            <a:pPr algn="ctr">
              <a:buNone/>
            </a:pPr>
            <a:r>
              <a:rPr lang="id-ID" sz="4000" b="1" dirty="0" smtClean="0"/>
              <a:t>SUJUD</a:t>
            </a:r>
            <a:r>
              <a:rPr lang="id-ID" sz="4000" b="1" dirty="0" smtClean="0"/>
              <a:t> </a:t>
            </a:r>
            <a:r>
              <a:rPr lang="id-ID" sz="4000" b="1" dirty="0" smtClean="0"/>
              <a:t>MENYEMBAH, </a:t>
            </a:r>
          </a:p>
          <a:p>
            <a:pPr algn="ctr">
              <a:buNone/>
            </a:pPr>
            <a:r>
              <a:rPr lang="id-ID" sz="4000" b="1" dirty="0" smtClean="0"/>
              <a:t>BERLUTUT </a:t>
            </a:r>
          </a:p>
          <a:p>
            <a:pPr algn="ctr">
              <a:buNone/>
            </a:pPr>
            <a:r>
              <a:rPr lang="id-ID" sz="4000" b="1" dirty="0" smtClean="0"/>
              <a:t>DI HADAPAN TUHAN </a:t>
            </a:r>
          </a:p>
          <a:p>
            <a:pPr algn="ctr">
              <a:buNone/>
            </a:pPr>
            <a:r>
              <a:rPr lang="id-ID" sz="4000" b="1" dirty="0" smtClean="0"/>
              <a:t>YANG MENJADIKAN KITA</a:t>
            </a:r>
            <a:endParaRPr lang="id-ID" sz="4000" b="1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II TAWARIKH 20: 5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id-ID" sz="4000" dirty="0" smtClean="0"/>
              <a:t>LALU YOSAFAT </a:t>
            </a:r>
          </a:p>
          <a:p>
            <a:pPr algn="ctr">
              <a:buNone/>
            </a:pPr>
            <a:r>
              <a:rPr lang="id-ID" sz="4000" dirty="0" smtClean="0"/>
              <a:t>BERDIRI </a:t>
            </a:r>
          </a:p>
          <a:p>
            <a:pPr algn="ctr">
              <a:buNone/>
            </a:pPr>
            <a:r>
              <a:rPr lang="id-ID" sz="4000" dirty="0" smtClean="0"/>
              <a:t>DI TENGAH-TENGAH </a:t>
            </a:r>
          </a:p>
          <a:p>
            <a:pPr algn="ctr">
              <a:buNone/>
            </a:pPr>
            <a:r>
              <a:rPr lang="id-ID" sz="4000" dirty="0" smtClean="0"/>
              <a:t>JEMAAH YEHUDA </a:t>
            </a:r>
          </a:p>
          <a:p>
            <a:pPr algn="ctr">
              <a:buNone/>
            </a:pPr>
            <a:r>
              <a:rPr lang="id-ID" sz="4000" dirty="0" smtClean="0"/>
              <a:t>DAN YERUSALEM </a:t>
            </a:r>
          </a:p>
          <a:p>
            <a:pPr algn="ctr">
              <a:buNone/>
            </a:pPr>
            <a:r>
              <a:rPr lang="id-ID" sz="4000" dirty="0" smtClean="0"/>
              <a:t>DI RUMAH TUHAN, </a:t>
            </a:r>
          </a:p>
          <a:p>
            <a:pPr algn="ctr">
              <a:buNone/>
            </a:pPr>
            <a:r>
              <a:rPr lang="id-ID" sz="4000" dirty="0" smtClean="0"/>
              <a:t>DI MUKA PELATARAN YANG BARU</a:t>
            </a:r>
            <a:endParaRPr lang="id-ID" sz="4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63490" name="Picture 2" descr="http://sphotos-c.ak.fbcdn.net/hphotos-ak-ash4/207149_10201173004713697_688343292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734051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4000" b="1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ADEGAN 4 A, 4B, </a:t>
            </a:r>
            <a:b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ADEGAN 5</a:t>
            </a:r>
            <a:b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BERLUTUT</a:t>
            </a:r>
            <a:b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BERSUJUD</a:t>
            </a:r>
            <a:b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BERDIRI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4000" b="1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LAMBANG PEMUJAAN KITA </a:t>
            </a:r>
            <a:r>
              <a:rPr kumimoji="0" lang="id-ID" sz="40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PADA TUHAN </a:t>
            </a:r>
            <a:b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PENGHORMATAN KITA PADA TUHAN</a:t>
            </a:r>
            <a:b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id-ID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75778" name="Picture 2" descr="http://sphotos-e.ak.fbcdn.net/hphotos-ak-ash3/942809_10201173303041155_130212252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00050"/>
            <a:ext cx="9144000" cy="6057901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500042"/>
            <a:ext cx="9144000" cy="48320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400" b="1" dirty="0" smtClean="0">
                <a:solidFill>
                  <a:schemeClr val="bg1"/>
                </a:solidFill>
              </a:rPr>
              <a:t>S'BAB TUHAN BAIK</a:t>
            </a:r>
            <a:br>
              <a:rPr lang="id-ID" sz="4400" b="1" dirty="0" smtClean="0">
                <a:solidFill>
                  <a:schemeClr val="bg1"/>
                </a:solidFill>
              </a:rPr>
            </a:br>
            <a:r>
              <a:rPr lang="id-ID" sz="4400" b="1" dirty="0" smtClean="0">
                <a:solidFill>
                  <a:schemeClr val="bg1"/>
                </a:solidFill>
              </a:rPr>
              <a:t>BAHWASANYA UNTUK SELAMANYA</a:t>
            </a:r>
            <a:br>
              <a:rPr lang="id-ID" sz="4400" b="1" dirty="0" smtClean="0">
                <a:solidFill>
                  <a:schemeClr val="bg1"/>
                </a:solidFill>
              </a:rPr>
            </a:br>
            <a:r>
              <a:rPr lang="id-ID" sz="4400" b="1" dirty="0" smtClean="0">
                <a:solidFill>
                  <a:schemeClr val="bg1"/>
                </a:solidFill>
              </a:rPr>
              <a:t>KASIH SETIA-NYA</a:t>
            </a:r>
          </a:p>
          <a:p>
            <a:pPr algn="ctr"/>
            <a:endParaRPr lang="id-ID" sz="4400" b="1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id-ID" sz="4400" b="1" dirty="0" smtClean="0">
                <a:solidFill>
                  <a:schemeClr val="bg1"/>
                </a:solidFill>
              </a:rPr>
              <a:t>S'BAB TUHAN BAIK</a:t>
            </a:r>
            <a:br>
              <a:rPr lang="id-ID" sz="4400" b="1" dirty="0" smtClean="0">
                <a:solidFill>
                  <a:schemeClr val="bg1"/>
                </a:solidFill>
              </a:rPr>
            </a:br>
            <a:r>
              <a:rPr lang="id-ID" sz="4400" b="1" dirty="0" smtClean="0">
                <a:solidFill>
                  <a:schemeClr val="bg1"/>
                </a:solidFill>
              </a:rPr>
              <a:t>BAHWASANYA UNTUK SELAMANYA</a:t>
            </a:r>
            <a:br>
              <a:rPr lang="id-ID" sz="4400" b="1" dirty="0" smtClean="0">
                <a:solidFill>
                  <a:schemeClr val="bg1"/>
                </a:solidFill>
              </a:rPr>
            </a:br>
            <a:r>
              <a:rPr lang="id-ID" sz="4400" b="1" dirty="0" smtClean="0">
                <a:solidFill>
                  <a:schemeClr val="bg1"/>
                </a:solidFill>
              </a:rPr>
              <a:t>KASIH SETIA-NYA</a:t>
            </a:r>
            <a:endParaRPr lang="en-US" sz="44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75778" name="Picture 2" descr="http://sphotos-e.ak.fbcdn.net/hphotos-ak-ash3/942809_10201173303041155_130212252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00050"/>
            <a:ext cx="9144000" cy="6057901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1643050"/>
            <a:ext cx="91440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SYUKUR BAGI DIA</a:t>
            </a:r>
            <a:br>
              <a:rPr lang="id-I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id-I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ALLAH YANG KUASA</a:t>
            </a:r>
            <a:br>
              <a:rPr lang="id-I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id-I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YANG MENJADIKAN SEGALANYA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75778" name="Picture 2" descr="http://sphotos-e.ak.fbcdn.net/hphotos-ak-ash3/942809_10201173303041155_130212252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00050"/>
            <a:ext cx="9144000" cy="6057901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1214422"/>
            <a:ext cx="9144000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AJAIB PERKASA</a:t>
            </a:r>
            <a:br>
              <a:rPr lang="id-I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id-I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YANG DIPERBUAT-NYA</a:t>
            </a:r>
            <a:br>
              <a:rPr lang="id-I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id-I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 HADAPAN S'GALA BANGSA</a:t>
            </a:r>
            <a:br>
              <a:rPr lang="id-I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id-ID" sz="5400" dirty="0" smtClean="0"/>
              <a:t/>
            </a:r>
            <a:br>
              <a:rPr lang="id-ID" sz="5400" dirty="0" smtClean="0"/>
            </a:b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sphotos-g.ak.fbcdn.net/hphotos-ak-ash3/944469_10201173005953728_87240574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829174" cy="6858000"/>
          </a:xfrm>
          <a:prstGeom prst="rect">
            <a:avLst/>
          </a:prstGeom>
          <a:noFill/>
        </p:spPr>
      </p:pic>
      <p:sp>
        <p:nvSpPr>
          <p:cNvPr id="5" name="Title 1"/>
          <p:cNvSpPr>
            <a:spLocks noGrp="1"/>
          </p:cNvSpPr>
          <p:nvPr>
            <p:ph idx="1"/>
          </p:nvPr>
        </p:nvSpPr>
        <p:spPr>
          <a:xfrm>
            <a:off x="5286380" y="357166"/>
            <a:ext cx="3400420" cy="614366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d-ID" sz="4000" b="1" dirty="0" smtClean="0"/>
              <a:t>#4. EKSPRESI</a:t>
            </a:r>
            <a:br>
              <a:rPr lang="id-ID" sz="4000" b="1" dirty="0" smtClean="0"/>
            </a:br>
            <a:r>
              <a:rPr lang="id-ID" sz="4000" b="1" dirty="0" smtClean="0"/>
              <a:t>BERTEPUK TANGAN</a:t>
            </a:r>
            <a:br>
              <a:rPr lang="id-ID" sz="4000" b="1" dirty="0" smtClean="0"/>
            </a:br>
            <a:r>
              <a:rPr lang="id-ID" sz="4000" b="1" dirty="0" smtClean="0"/>
              <a:t/>
            </a:r>
            <a:br>
              <a:rPr lang="id-ID" sz="4000" b="1" dirty="0" smtClean="0"/>
            </a:br>
            <a:r>
              <a:rPr lang="id-ID" sz="4000" b="1" dirty="0" smtClean="0"/>
              <a:t>KELOMPOK DAUD</a:t>
            </a:r>
            <a:endParaRPr lang="id-ID" sz="4000" b="1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http://3.bp.blogspot.com/-Xx5TP5V1hKg/TV-eAEqar5I/AAAAAAAABMY/BGd6WZXBHCI/s1600/king-davi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93157" y="0"/>
            <a:ext cx="4357686" cy="68088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MAZMUR 47: 2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id-ID" sz="4000" dirty="0" smtClean="0"/>
              <a:t>HAI SEGALA BANGSA</a:t>
            </a:r>
          </a:p>
          <a:p>
            <a:pPr algn="ctr">
              <a:buNone/>
            </a:pPr>
            <a:r>
              <a:rPr lang="id-ID" sz="4000" dirty="0" smtClean="0"/>
              <a:t>BERTEPUKTANGANLAH</a:t>
            </a:r>
          </a:p>
          <a:p>
            <a:pPr algn="ctr">
              <a:buNone/>
            </a:pPr>
            <a:r>
              <a:rPr lang="id-ID" sz="4000" dirty="0" smtClean="0"/>
              <a:t>ELU-ELUKANLAH ALLAH DENGAN SORAK-SORAI</a:t>
            </a:r>
            <a:endParaRPr lang="id-ID" sz="4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50178" name="Picture 2" descr="http://sphotos-b.ak.fbcdn.net/hphotos-ak-ash4/190402_10201173007633770_1434945451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791201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6583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ADEGAN 6</a:t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id-ID" sz="16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16000" b="1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6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16000" b="1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6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BERTEPUK TANGAN </a:t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LAMBANG KITA SEDANG</a:t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MEMBERI PERINTAH PADA </a:t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PARA MALAIKAT TUHAN</a:t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UNTUK MELAYANI KITA</a:t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id-ID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4034" name="Picture 2" descr="http://sphotos-b.ak.fbcdn.net/hphotos-ak-ash4/294803_10201173017314012_103598520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705476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ADEGAN 7</a:t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BERTEPUK TANGAN</a:t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LAMBANG KITA SEDANG</a:t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MENGELU-ELUKAN JAGOAN KITA</a:t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YAITU TUHAN KITA</a:t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UNTUK MENGHANCURKAN</a:t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SETIAP MUSUH-NYA (YES 42:13)</a:t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MUSUH SAKIT PENYAKIT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16000" b="1" dirty="0" smtClean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16000" b="1" dirty="0" smtClean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MUSUH KESEDIHAN,</a:t>
            </a:r>
            <a:r>
              <a:rPr kumimoji="0" lang="id-ID" sz="16000" b="1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KEKAWATIRAN, DLL</a:t>
            </a:r>
            <a:r>
              <a:rPr kumimoji="0" lang="id-ID" sz="16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16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id-ID" sz="16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3010" name="Picture 2" descr="http://sphotos-h.ak.fbcdn.net/hphotos-ak-prn1/942559_10201173017794024_925631551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4543426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76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7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ADEGAN 8 </a:t>
            </a:r>
            <a:br>
              <a:rPr kumimoji="0" lang="id-ID" sz="17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id-ID" sz="176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7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BERTEPUK TANGAN SAMBIL BERDIRI</a:t>
            </a:r>
            <a:br>
              <a:rPr kumimoji="0" lang="id-ID" sz="17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7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LAMBANG KITA MEMINTA</a:t>
            </a:r>
            <a:br>
              <a:rPr kumimoji="0" lang="id-ID" sz="17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7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BABAK TAMBAHAN </a:t>
            </a:r>
            <a:br>
              <a:rPr kumimoji="0" lang="id-ID" sz="17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7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PADA TUHAN</a:t>
            </a:r>
            <a:endParaRPr kumimoji="0" lang="id-ID" sz="160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6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16000" b="1" dirty="0" smtClean="0"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6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7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AGAR TUHAN BERKARYA</a:t>
            </a:r>
            <a:br>
              <a:rPr kumimoji="0" lang="id-ID" sz="17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7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LEBIH DAN LEBIH LAGI</a:t>
            </a: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id-ID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68610" name="Picture 2" descr="http://sphotos-f.ak.fbcdn.net/hphotos-ak-ash3/947322_10201185187498259_1580753306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95337"/>
            <a:ext cx="9144000" cy="5267326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785794"/>
            <a:ext cx="9144000" cy="55092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400" b="1" dirty="0" smtClean="0">
                <a:solidFill>
                  <a:srgbClr val="FF0000"/>
                </a:solidFill>
              </a:rPr>
              <a:t>TEPUK TANGAN </a:t>
            </a:r>
          </a:p>
          <a:p>
            <a:pPr algn="ctr"/>
            <a:r>
              <a:rPr lang="id-ID" sz="4400" b="1" dirty="0" smtClean="0">
                <a:solidFill>
                  <a:srgbClr val="FF0000"/>
                </a:solidFill>
              </a:rPr>
              <a:t>HALELUYA</a:t>
            </a:r>
            <a:br>
              <a:rPr lang="id-ID" sz="4400" b="1" dirty="0" smtClean="0">
                <a:solidFill>
                  <a:srgbClr val="FF0000"/>
                </a:solidFill>
              </a:rPr>
            </a:br>
            <a:r>
              <a:rPr lang="id-ID" sz="4400" b="1" dirty="0" smtClean="0">
                <a:solidFill>
                  <a:srgbClr val="FF0000"/>
                </a:solidFill>
              </a:rPr>
              <a:t>SLURUH UMAT ALLAH </a:t>
            </a:r>
          </a:p>
          <a:p>
            <a:pPr algn="ctr"/>
            <a:r>
              <a:rPr lang="id-ID" sz="4400" b="1" dirty="0" smtClean="0">
                <a:solidFill>
                  <a:srgbClr val="FF0000"/>
                </a:solidFill>
              </a:rPr>
              <a:t>BERSUKACITA</a:t>
            </a:r>
            <a:br>
              <a:rPr lang="id-ID" sz="4400" b="1" dirty="0" smtClean="0">
                <a:solidFill>
                  <a:srgbClr val="FF0000"/>
                </a:solidFill>
              </a:rPr>
            </a:br>
            <a:r>
              <a:rPr lang="id-ID" sz="4400" b="1" dirty="0" smtClean="0">
                <a:solidFill>
                  <a:srgbClr val="FF0000"/>
                </a:solidFill>
              </a:rPr>
              <a:t>INJAK MUSUH </a:t>
            </a:r>
          </a:p>
          <a:p>
            <a:pPr algn="ctr"/>
            <a:r>
              <a:rPr lang="id-ID" sz="4400" b="1" dirty="0" smtClean="0">
                <a:solidFill>
                  <a:srgbClr val="FF0000"/>
                </a:solidFill>
              </a:rPr>
              <a:t>DALAM NAMA YESUS</a:t>
            </a:r>
            <a:br>
              <a:rPr lang="id-ID" sz="4400" b="1" dirty="0" smtClean="0">
                <a:solidFill>
                  <a:srgbClr val="FF0000"/>
                </a:solidFill>
              </a:rPr>
            </a:br>
            <a:r>
              <a:rPr lang="id-ID" sz="4400" b="1" dirty="0" smtClean="0">
                <a:solidFill>
                  <a:srgbClr val="FF0000"/>
                </a:solidFill>
              </a:rPr>
              <a:t>IBLIS DIKALAHKAN </a:t>
            </a:r>
          </a:p>
          <a:p>
            <a:pPr algn="ctr"/>
            <a:r>
              <a:rPr lang="id-ID" sz="4400" b="1" dirty="0" smtClean="0">
                <a:solidFill>
                  <a:srgbClr val="FF0000"/>
                </a:solidFill>
              </a:rPr>
              <a:t>KITA MENANG</a:t>
            </a:r>
            <a:endParaRPr lang="en-US" sz="44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68610" name="Picture 2" descr="http://sphotos-f.ak.fbcdn.net/hphotos-ak-ash3/947322_10201185187498259_1580753306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95337"/>
            <a:ext cx="9144000" cy="5267326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785794"/>
            <a:ext cx="9144000" cy="55092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400" b="1" dirty="0" smtClean="0">
                <a:solidFill>
                  <a:srgbClr val="FF0000"/>
                </a:solidFill>
              </a:rPr>
              <a:t>GLORI GLORI GLORI </a:t>
            </a:r>
          </a:p>
          <a:p>
            <a:pPr algn="ctr"/>
            <a:r>
              <a:rPr lang="id-ID" sz="4400" b="1" dirty="0" smtClean="0">
                <a:solidFill>
                  <a:srgbClr val="FF0000"/>
                </a:solidFill>
              </a:rPr>
              <a:t>HALELUYA</a:t>
            </a:r>
            <a:br>
              <a:rPr lang="id-ID" sz="4400" b="1" dirty="0" smtClean="0">
                <a:solidFill>
                  <a:srgbClr val="FF0000"/>
                </a:solidFill>
              </a:rPr>
            </a:br>
            <a:r>
              <a:rPr lang="id-ID" sz="4400" b="1" dirty="0" smtClean="0">
                <a:solidFill>
                  <a:srgbClr val="FF0000"/>
                </a:solidFill>
              </a:rPr>
              <a:t>GLORI GLORI GLORI </a:t>
            </a:r>
          </a:p>
          <a:p>
            <a:pPr algn="ctr"/>
            <a:r>
              <a:rPr lang="id-ID" sz="4400" b="1" dirty="0" smtClean="0">
                <a:solidFill>
                  <a:srgbClr val="FF0000"/>
                </a:solidFill>
              </a:rPr>
              <a:t>HALELUYA</a:t>
            </a:r>
            <a:br>
              <a:rPr lang="id-ID" sz="4400" b="1" dirty="0" smtClean="0">
                <a:solidFill>
                  <a:srgbClr val="FF0000"/>
                </a:solidFill>
              </a:rPr>
            </a:br>
            <a:r>
              <a:rPr lang="id-ID" sz="4400" b="1" dirty="0" smtClean="0">
                <a:solidFill>
                  <a:srgbClr val="FF0000"/>
                </a:solidFill>
              </a:rPr>
              <a:t>BILA TUHAN YESUS </a:t>
            </a:r>
          </a:p>
          <a:p>
            <a:pPr algn="ctr"/>
            <a:r>
              <a:rPr lang="id-ID" sz="4400" b="1" dirty="0" smtClean="0">
                <a:solidFill>
                  <a:srgbClr val="FF0000"/>
                </a:solidFill>
              </a:rPr>
              <a:t>DI PIHAK KITA</a:t>
            </a:r>
            <a:br>
              <a:rPr lang="id-ID" sz="4400" b="1" dirty="0" smtClean="0">
                <a:solidFill>
                  <a:srgbClr val="FF0000"/>
                </a:solidFill>
              </a:rPr>
            </a:br>
            <a:r>
              <a:rPr lang="id-ID" sz="4400" b="1" dirty="0" smtClean="0">
                <a:solidFill>
                  <a:srgbClr val="FF0000"/>
                </a:solidFill>
              </a:rPr>
              <a:t>KITA KAN TAMPIL </a:t>
            </a:r>
          </a:p>
          <a:p>
            <a:pPr algn="ctr"/>
            <a:r>
              <a:rPr lang="id-ID" sz="4400" b="1" dirty="0" smtClean="0">
                <a:solidFill>
                  <a:srgbClr val="FF0000"/>
                </a:solidFill>
              </a:rPr>
              <a:t>JADI PEMENANG</a:t>
            </a:r>
            <a:endParaRPr lang="en-US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://sphotos-b.ak.fbcdn.net/hphotos-ak-ash3/395669_10201173010393839_442470792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79143" cy="6858000"/>
          </a:xfrm>
          <a:prstGeom prst="rect">
            <a:avLst/>
          </a:prstGeom>
          <a:noFill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43504" y="274638"/>
            <a:ext cx="3543296" cy="608332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id-ID" dirty="0" smtClean="0"/>
              <a:t>#5. EKSPRESI</a:t>
            </a:r>
            <a:br>
              <a:rPr lang="id-ID" dirty="0" smtClean="0"/>
            </a:br>
            <a:r>
              <a:rPr lang="id-ID" dirty="0" smtClean="0"/>
              <a:t>MENGANGKAT TANGAN</a:t>
            </a:r>
            <a:br>
              <a:rPr lang="id-ID" dirty="0" smtClean="0"/>
            </a:br>
            <a:r>
              <a:rPr lang="id-ID" dirty="0"/>
              <a:t/>
            </a:r>
            <a:br>
              <a:rPr lang="id-ID" dirty="0"/>
            </a:br>
            <a:r>
              <a:rPr lang="id-ID" dirty="0" smtClean="0"/>
              <a:t>KELOMPOK HEAVENLY</a:t>
            </a:r>
            <a:endParaRPr lang="id-ID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JI-PUJIAN DI SURGA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MAZMUR 63:5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id-ID" sz="4000" dirty="0" smtClean="0"/>
              <a:t>DEMIKIANLAH </a:t>
            </a:r>
          </a:p>
          <a:p>
            <a:pPr algn="ctr">
              <a:buNone/>
            </a:pPr>
            <a:r>
              <a:rPr lang="id-ID" sz="4000" dirty="0" smtClean="0"/>
              <a:t>AKU MAU MEMUJI ENGKAU SEUMUR HIDUPKU</a:t>
            </a:r>
          </a:p>
          <a:p>
            <a:pPr algn="ctr">
              <a:buNone/>
            </a:pPr>
            <a:r>
              <a:rPr lang="id-ID" sz="4000" dirty="0" smtClean="0"/>
              <a:t>DAN MENAIKKAN TANGANKU DEMI NAMA-MU</a:t>
            </a:r>
            <a:endParaRPr lang="id-ID" sz="40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65538" name="Picture 2" descr="http://sphotos-f.ak.fbcdn.net/hphotos-ak-ash3/934833_10201173018554043_37797234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781676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ADEGAN 9</a:t>
            </a:r>
            <a:endParaRPr kumimoji="0" lang="id-ID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9600" y="1752600"/>
            <a:ext cx="8229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id-ID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id-ID" sz="4000" b="1" dirty="0" smtClean="0">
              <a:solidFill>
                <a:schemeClr val="bg1"/>
              </a:solidFill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id-ID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MENGANGKAT TANGAN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LAMBANG KEDEKATAN KITA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DENGAN BAPA SURGAWI</a:t>
            </a:r>
            <a:endParaRPr kumimoji="0" lang="id-ID" sz="44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1986" name="Picture 2" descr="http://sphotos-g.ak.fbcdn.net/hphotos-ak-frc1/217069_10201173019394064_1100235078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581651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ADEGAN 10</a:t>
            </a:r>
            <a:endParaRPr kumimoji="0" lang="id-ID" sz="4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3143249"/>
            <a:ext cx="9144000" cy="3714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MENGANGKAT TANGAN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LAMBANG PENYERAHAN KITA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id-ID" sz="4400" b="1" dirty="0" smtClean="0">
              <a:solidFill>
                <a:schemeClr val="bg1"/>
              </a:solidFill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PADA TUHAN</a:t>
            </a:r>
            <a:endParaRPr kumimoji="0" lang="id-ID" sz="4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0962" name="Picture 2" descr="http://sphotos-e.ak.fbcdn.net/hphotos-ak-frc1/207151_10201173019714072_756310897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838826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6583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4400" b="1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ADEGAN 11 A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id-ID" sz="4400" b="1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4400" b="1" dirty="0" smtClean="0">
              <a:solidFill>
                <a:schemeClr val="accent4">
                  <a:lumMod val="60000"/>
                  <a:lumOff val="40000"/>
                </a:schemeClr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4400" b="1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4400" b="1" dirty="0" smtClean="0">
              <a:solidFill>
                <a:schemeClr val="accent4">
                  <a:lumMod val="60000"/>
                  <a:lumOff val="40000"/>
                </a:schemeClr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MENGANGKAT TANGAN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LAMBANG KITA SEDANG 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MENYAPA BAPA KITA</a:t>
            </a:r>
            <a:endParaRPr kumimoji="0" lang="id-ID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sphotos-f.ak.fbcdn.net/hphotos-ak-ash4/397939_10201173020754098_282795010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94098" cy="6072206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0"/>
            <a:ext cx="8229600" cy="685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4000" b="1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ADEGAN 11 B</a:t>
            </a:r>
            <a:b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id-ID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4000" b="1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4000" b="1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4000" b="1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4000" b="1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MENGANGKAT TANGAN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LAMBANG KEMENANGAN</a:t>
            </a:r>
            <a:r>
              <a:rPr kumimoji="0" lang="id-ID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id-ID" sz="4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27650" name="Picture 2" descr="http://sphotos-b.ak.fbcdn.net/hphotos-ak-ash3/923364_10201173093235910_1076897686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00050"/>
            <a:ext cx="9144000" cy="6057901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428604"/>
            <a:ext cx="9106083" cy="67403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KUBAWA KORBAN SYUKUR</a:t>
            </a:r>
          </a:p>
          <a:p>
            <a:pPr algn="ctr"/>
            <a:r>
              <a:rPr lang="id-I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KE TEMPAT KUDUS-MU TUHAN</a:t>
            </a:r>
          </a:p>
          <a:p>
            <a:pPr algn="ctr"/>
            <a:r>
              <a:rPr lang="id-I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HATIKU LIMPAH </a:t>
            </a:r>
          </a:p>
          <a:p>
            <a:pPr algn="ctr"/>
            <a:r>
              <a:rPr lang="id-I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DENGAN SYUKUR</a:t>
            </a:r>
          </a:p>
          <a:p>
            <a:pPr algn="ctr"/>
            <a:r>
              <a:rPr lang="id-I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S’BAB TUHAN BAIK</a:t>
            </a:r>
          </a:p>
          <a:p>
            <a:pPr algn="ctr"/>
            <a:r>
              <a:rPr lang="id-I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HOWWWW</a:t>
            </a:r>
          </a:p>
          <a:p>
            <a:pPr algn="ctr"/>
            <a:r>
              <a:rPr lang="id-I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S’BAB TUHAN BAIK</a:t>
            </a:r>
          </a:p>
          <a:p>
            <a:pPr algn="ctr"/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27650" name="Picture 2" descr="http://sphotos-b.ak.fbcdn.net/hphotos-ak-ash3/923364_10201173093235910_1076897686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00050"/>
            <a:ext cx="9144000" cy="6057901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428604"/>
            <a:ext cx="9144000" cy="59093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SAAT KU MASUK</a:t>
            </a:r>
          </a:p>
          <a:p>
            <a:pPr algn="ctr"/>
            <a:r>
              <a:rPr lang="id-ID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FF00"/>
                </a:solidFill>
              </a:rPr>
              <a:t>KE HADIRAT-MU</a:t>
            </a:r>
          </a:p>
          <a:p>
            <a:pPr algn="ctr"/>
            <a:r>
              <a:rPr lang="id-ID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KUTERSUNGKUR </a:t>
            </a:r>
          </a:p>
          <a:p>
            <a:pPr algn="ctr"/>
            <a:r>
              <a:rPr lang="id-ID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DAN SEMBAH-MU</a:t>
            </a:r>
          </a:p>
          <a:p>
            <a:pPr algn="ctr"/>
            <a:r>
              <a:rPr lang="id-ID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FF00"/>
                </a:solidFill>
              </a:rPr>
              <a:t>KUPERSEMBAHKAN </a:t>
            </a:r>
          </a:p>
          <a:p>
            <a:pPr algn="ctr"/>
            <a:r>
              <a:rPr lang="id-ID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FF00"/>
                </a:solidFill>
              </a:rPr>
              <a:t>KORBAN SYUKURKU</a:t>
            </a:r>
          </a:p>
          <a:p>
            <a:pPr algn="ctr"/>
            <a:r>
              <a:rPr lang="id-ID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YANG TERBAIK BAGI-MU</a:t>
            </a:r>
            <a:endParaRPr lang="en-U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://sphotos-f.ak.fbcdn.net/hphotos-ak-ash3/482407_10201173006633745_808773600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64" y="428603"/>
            <a:ext cx="4050535" cy="6000793"/>
          </a:xfrm>
          <a:prstGeom prst="rect">
            <a:avLst/>
          </a:prstGeom>
          <a:noFill/>
        </p:spPr>
      </p:pic>
      <p:sp>
        <p:nvSpPr>
          <p:cNvPr id="5" name="Title 1"/>
          <p:cNvSpPr>
            <a:spLocks noGrp="1"/>
          </p:cNvSpPr>
          <p:nvPr>
            <p:ph idx="1"/>
          </p:nvPr>
        </p:nvSpPr>
        <p:spPr>
          <a:xfrm>
            <a:off x="5072066" y="428604"/>
            <a:ext cx="3257544" cy="6143668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d-ID" sz="4000" b="1" dirty="0" smtClean="0"/>
              <a:t>#6. EKSPRESI</a:t>
            </a:r>
            <a:br>
              <a:rPr lang="id-ID" sz="4000" b="1" dirty="0" smtClean="0"/>
            </a:br>
            <a:r>
              <a:rPr lang="id-ID" sz="4000" b="1" dirty="0" smtClean="0"/>
              <a:t>BERSORAK-SORAI</a:t>
            </a:r>
            <a:br>
              <a:rPr lang="id-ID" sz="4000" b="1" dirty="0" smtClean="0"/>
            </a:br>
            <a:r>
              <a:rPr lang="id-ID" sz="4000" b="1" dirty="0"/>
              <a:t/>
            </a:r>
            <a:br>
              <a:rPr lang="id-ID" sz="4000" b="1" dirty="0"/>
            </a:br>
            <a:r>
              <a:rPr lang="id-ID" sz="4000" b="1" dirty="0" smtClean="0"/>
              <a:t>KELOMPOK YERIKHO</a:t>
            </a:r>
            <a:endParaRPr lang="id-ID" sz="4000" b="1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oxfordbiblechurch.co.uk/media/jericho%20pics/Jericho%20falli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4066" y="0"/>
            <a:ext cx="629586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7772400" cy="857232"/>
          </a:xfrm>
        </p:spPr>
        <p:txBody>
          <a:bodyPr/>
          <a:lstStyle/>
          <a:p>
            <a:pPr algn="ctr"/>
            <a:r>
              <a:rPr lang="id-ID" dirty="0" smtClean="0"/>
              <a:t>MAZMUR 42: 5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714356"/>
            <a:ext cx="8786842" cy="614364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d-ID" sz="4000" dirty="0" smtClean="0"/>
              <a:t>INILAH YANG HENDAK KUINGAT</a:t>
            </a:r>
          </a:p>
          <a:p>
            <a:pPr algn="ctr">
              <a:buNone/>
            </a:pPr>
            <a:r>
              <a:rPr lang="id-ID" sz="4000" dirty="0" smtClean="0"/>
              <a:t>SEMENTARA JIWAKU </a:t>
            </a:r>
          </a:p>
          <a:p>
            <a:pPr algn="ctr">
              <a:buNone/>
            </a:pPr>
            <a:r>
              <a:rPr lang="id-ID" sz="4000" dirty="0" smtClean="0"/>
              <a:t>GUNDAH GULANA</a:t>
            </a:r>
          </a:p>
          <a:p>
            <a:pPr algn="ctr">
              <a:buNone/>
            </a:pPr>
            <a:r>
              <a:rPr lang="id-ID" sz="4000" dirty="0" smtClean="0"/>
              <a:t>BILAMANA AKU BERJALAN MAJU</a:t>
            </a:r>
          </a:p>
          <a:p>
            <a:pPr algn="ctr">
              <a:buNone/>
            </a:pPr>
            <a:r>
              <a:rPr lang="id-ID" sz="4000" dirty="0" smtClean="0"/>
              <a:t>DALAM PEADATAN MANUSIA, </a:t>
            </a:r>
          </a:p>
          <a:p>
            <a:pPr algn="ctr">
              <a:buNone/>
            </a:pPr>
            <a:r>
              <a:rPr lang="id-ID" sz="4000" dirty="0" smtClean="0"/>
              <a:t>MENDAHULUI MEREKA MELANGKAH</a:t>
            </a:r>
          </a:p>
          <a:p>
            <a:pPr algn="ctr">
              <a:buNone/>
            </a:pPr>
            <a:r>
              <a:rPr lang="id-ID" sz="4000" dirty="0" smtClean="0"/>
              <a:t>KE RUMAH ALLAH</a:t>
            </a:r>
          </a:p>
          <a:p>
            <a:pPr algn="ctr">
              <a:buNone/>
            </a:pPr>
            <a:r>
              <a:rPr lang="id-ID" sz="4000" dirty="0" smtClean="0"/>
              <a:t>DENGAN SUARA SORAK-SORAI DAN NYANYIAN SYUKUR</a:t>
            </a:r>
            <a:endParaRPr lang="id-ID" sz="40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35842" name="Picture 2" descr="http://sphotos-f.ak.fbcdn.net/hphotos-ak-prn1/945305_10201173023074156_1479653356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457825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62261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ADEGAN 12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SORAK SORAI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LAMBANG KITA MENAKUTI MUSUH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BERSORAK= MEMECAHKAN GENDANG TELINGA MUSUH</a:t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MUSUH KALANG KABUT</a:t>
            </a:r>
            <a:endParaRPr kumimoji="0" lang="id-ID" sz="44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sphotos-f.ak.fbcdn.net/hphotos-ak-ash3/946851_10201173033114407_152812492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94098" cy="6072206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lang="id-ID" sz="16000" b="1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6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16000" b="1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ADEGAN 13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16000" b="1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SORAK-SORAI </a:t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LAMBANG KITA SEDANG </a:t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SENANG DAN BERSUKACITA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16000" b="1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16000" b="1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16000" b="1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16000" b="1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 HADAPAN TUHAN</a:t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1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d-ID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id-ID" sz="44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http://sphotos-c.ak.fbcdn.net/hphotos-ak-prn1/11859_10201179919206555_182415850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19150"/>
            <a:ext cx="9144000" cy="52197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857356" y="785794"/>
            <a:ext cx="5917005" cy="507831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id-ID" sz="5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KERAHKANLAH</a:t>
            </a:r>
          </a:p>
          <a:p>
            <a:pPr algn="ctr"/>
            <a:r>
              <a:rPr lang="id-ID" sz="54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KEKUATAN-MU</a:t>
            </a:r>
          </a:p>
          <a:p>
            <a:pPr algn="ctr"/>
            <a:r>
              <a:rPr lang="id-ID" sz="5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YA ALLAH</a:t>
            </a:r>
          </a:p>
          <a:p>
            <a:pPr algn="ctr"/>
            <a:r>
              <a:rPr lang="id-ID" sz="5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TUNJUKKANLAH</a:t>
            </a:r>
          </a:p>
          <a:p>
            <a:pPr algn="ctr"/>
            <a:r>
              <a:rPr lang="id-ID" sz="5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KUASA-MU</a:t>
            </a:r>
          </a:p>
          <a:p>
            <a:pPr algn="ctr"/>
            <a:r>
              <a:rPr lang="id-ID" sz="5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 TUHAN</a:t>
            </a:r>
            <a:endParaRPr lang="en-US" sz="54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http://sphotos-c.ak.fbcdn.net/hphotos-ak-prn1/11859_10201179919206555_182415850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85794"/>
            <a:ext cx="9144000" cy="52197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714356"/>
            <a:ext cx="9144000" cy="683264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id-ID" sz="48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SERAKKANLAH MUSUH-MU</a:t>
            </a:r>
          </a:p>
          <a:p>
            <a:pPr algn="ctr"/>
            <a:r>
              <a:rPr lang="id-ID" sz="48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S’LAMATKANLAH UMAT-MU</a:t>
            </a:r>
          </a:p>
          <a:p>
            <a:pPr algn="ctr"/>
            <a:endParaRPr lang="id-ID" sz="4800" b="1" dirty="0" smtClean="0">
              <a:ln w="50800"/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id-ID" sz="4800" b="1" dirty="0" smtClean="0">
              <a:ln w="50800"/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id-ID" sz="4800" b="1" dirty="0" smtClean="0">
              <a:ln w="50800"/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id-ID" sz="4800" b="1" dirty="0" smtClean="0">
                <a:ln w="50800"/>
                <a:solidFill>
                  <a:schemeClr val="accent4">
                    <a:lumMod val="60000"/>
                    <a:lumOff val="40000"/>
                  </a:schemeClr>
                </a:solidFill>
              </a:rPr>
              <a:t>ALLAH DASYAT </a:t>
            </a:r>
          </a:p>
          <a:p>
            <a:pPr algn="ctr"/>
            <a:r>
              <a:rPr lang="id-ID" sz="4800" b="1" dirty="0" smtClean="0">
                <a:ln w="50800"/>
                <a:solidFill>
                  <a:schemeClr val="accent4">
                    <a:lumMod val="60000"/>
                    <a:lumOff val="40000"/>
                  </a:schemeClr>
                </a:solidFill>
              </a:rPr>
              <a:t>DI TEMPAT</a:t>
            </a:r>
          </a:p>
          <a:p>
            <a:pPr algn="ctr"/>
            <a:r>
              <a:rPr lang="id-ID" sz="4800" b="1" dirty="0" smtClean="0">
                <a:ln w="50800"/>
                <a:solidFill>
                  <a:schemeClr val="accent4">
                    <a:lumMod val="60000"/>
                    <a:lumOff val="40000"/>
                  </a:schemeClr>
                </a:solidFill>
              </a:rPr>
              <a:t>KUDUS-NYA</a:t>
            </a:r>
          </a:p>
          <a:p>
            <a:pPr algn="ctr"/>
            <a:endParaRPr lang="en-US" sz="54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http://sphotos-c.ak.fbcdn.net/hphotos-ak-prn1/11859_10201179919206555_182415850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19150"/>
            <a:ext cx="9144000" cy="52197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857356" y="785794"/>
            <a:ext cx="5878532" cy="507831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id-ID" sz="5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ALLAH BANGKIT</a:t>
            </a:r>
          </a:p>
          <a:p>
            <a:pPr algn="ctr"/>
            <a:r>
              <a:rPr lang="id-ID" sz="5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BERSORAKLAH</a:t>
            </a:r>
          </a:p>
          <a:p>
            <a:pPr algn="ctr"/>
            <a:endParaRPr lang="id-ID" sz="5400" b="1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pPr algn="ctr"/>
            <a:endParaRPr lang="id-ID" sz="5400" b="1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pPr algn="ctr"/>
            <a:r>
              <a:rPr lang="id-ID" sz="5400" b="1" dirty="0" smtClean="0">
                <a:ln w="50800"/>
              </a:rPr>
              <a:t>ALLAH BANGKIT</a:t>
            </a:r>
          </a:p>
          <a:p>
            <a:pPr algn="ctr"/>
            <a:r>
              <a:rPr lang="id-ID" sz="5400" b="1" dirty="0" smtClean="0">
                <a:ln w="50800"/>
              </a:rPr>
              <a:t>BERNYANYILAH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http://sphotos-c.ak.fbcdn.net/hphotos-ak-prn1/11859_10201179919206555_182415850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19150"/>
            <a:ext cx="9144000" cy="52197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785794"/>
            <a:ext cx="9144000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id-ID" sz="5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IBLIS DIKALAHKAN</a:t>
            </a:r>
          </a:p>
          <a:p>
            <a:pPr algn="ctr"/>
            <a:r>
              <a:rPr lang="id-ID" sz="5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UMAT-NYA DIBEBASKAN</a:t>
            </a:r>
          </a:p>
          <a:p>
            <a:pPr algn="ctr"/>
            <a:endParaRPr lang="id-ID" sz="5400" b="1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pPr algn="ctr"/>
            <a:r>
              <a:rPr lang="id-ID" sz="5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ALLAH DAHSYAT</a:t>
            </a:r>
          </a:p>
          <a:p>
            <a:pPr algn="ctr"/>
            <a:r>
              <a:rPr lang="id-ID" sz="5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 TEMPAT KUDUS-NYA</a:t>
            </a:r>
            <a:endParaRPr lang="en-US" sz="54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MELODY DAN BANNER - YouTube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337</TotalTime>
  <Words>389</Words>
  <Application>Microsoft Office PowerPoint</Application>
  <PresentationFormat>On-screen Show (4:3)</PresentationFormat>
  <Paragraphs>229</Paragraphs>
  <Slides>60</Slides>
  <Notes>0</Notes>
  <HiddenSlides>0</HiddenSlides>
  <MMClips>4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60</vt:i4>
      </vt:variant>
    </vt:vector>
  </HeadingPairs>
  <TitlesOfParts>
    <vt:vector size="64" baseType="lpstr">
      <vt:lpstr>Office Theme</vt:lpstr>
      <vt:lpstr>Metro</vt:lpstr>
      <vt:lpstr>1_Metro</vt:lpstr>
      <vt:lpstr>Technic</vt:lpstr>
      <vt:lpstr>Slide 1</vt:lpstr>
      <vt:lpstr>KESAKSIAN PAK ADVENT BANGUN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MAZMUR 22: 26 </vt:lpstr>
      <vt:lpstr>Slide 12</vt:lpstr>
      <vt:lpstr>Slide 13</vt:lpstr>
      <vt:lpstr>Slide 14</vt:lpstr>
      <vt:lpstr>Slide 15</vt:lpstr>
      <vt:lpstr>#2. EKSPRESI MENARI  DAN MELOMPAT  KELOMPOK MIRYAM</vt:lpstr>
      <vt:lpstr>Slide 17</vt:lpstr>
      <vt:lpstr>MAZMUR 149:3</vt:lpstr>
      <vt:lpstr>MAZMUR 18:34</vt:lpstr>
      <vt:lpstr>Slide 20</vt:lpstr>
      <vt:lpstr>Slide 21</vt:lpstr>
      <vt:lpstr>Slide 22</vt:lpstr>
      <vt:lpstr>Slide 23</vt:lpstr>
      <vt:lpstr>Slide 24</vt:lpstr>
      <vt:lpstr>Slide 25</vt:lpstr>
      <vt:lpstr>#3. EKSPRESI  BERLUTUT, BERSUJUD, BERDIRI  KELOMPOK YOSAFAT</vt:lpstr>
      <vt:lpstr>Slide 27</vt:lpstr>
      <vt:lpstr>MAZMUR 95:6</vt:lpstr>
      <vt:lpstr>II TAWARIKH 20: 5</vt:lpstr>
      <vt:lpstr>Slide 30</vt:lpstr>
      <vt:lpstr>Slide 31</vt:lpstr>
      <vt:lpstr>Slide 32</vt:lpstr>
      <vt:lpstr>Slide 33</vt:lpstr>
      <vt:lpstr>Slide 34</vt:lpstr>
      <vt:lpstr>Slide 35</vt:lpstr>
      <vt:lpstr>MAZMUR 47: 2</vt:lpstr>
      <vt:lpstr>Slide 37</vt:lpstr>
      <vt:lpstr>Slide 38</vt:lpstr>
      <vt:lpstr>Slide 39</vt:lpstr>
      <vt:lpstr>Slide 40</vt:lpstr>
      <vt:lpstr>Slide 41</vt:lpstr>
      <vt:lpstr>#5. EKSPRESI MENGANGKAT TANGAN  KELOMPOK HEAVENLY</vt:lpstr>
      <vt:lpstr>Slide 43</vt:lpstr>
      <vt:lpstr>MAZMUR 63:5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MAZMUR 42: 5</vt:lpstr>
      <vt:lpstr>Slide 54</vt:lpstr>
      <vt:lpstr>Slide 55</vt:lpstr>
      <vt:lpstr>Slide 56</vt:lpstr>
      <vt:lpstr>Slide 57</vt:lpstr>
      <vt:lpstr>Slide 58</vt:lpstr>
      <vt:lpstr>Slide 59</vt:lpstr>
      <vt:lpstr>Slide 60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LENOVO</cp:lastModifiedBy>
  <cp:revision>5</cp:revision>
  <dcterms:created xsi:type="dcterms:W3CDTF">2013-05-08T03:12:27Z</dcterms:created>
  <dcterms:modified xsi:type="dcterms:W3CDTF">2013-05-09T07:44:13Z</dcterms:modified>
</cp:coreProperties>
</file>