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74" r:id="rId6"/>
    <p:sldId id="258" r:id="rId7"/>
    <p:sldId id="278" r:id="rId8"/>
    <p:sldId id="281" r:id="rId9"/>
    <p:sldId id="259" r:id="rId10"/>
    <p:sldId id="280" r:id="rId11"/>
    <p:sldId id="282" r:id="rId12"/>
    <p:sldId id="260" r:id="rId13"/>
    <p:sldId id="283" r:id="rId14"/>
    <p:sldId id="261" r:id="rId15"/>
    <p:sldId id="262" r:id="rId16"/>
    <p:sldId id="284" r:id="rId17"/>
    <p:sldId id="263" r:id="rId18"/>
    <p:sldId id="285" r:id="rId19"/>
    <p:sldId id="286" r:id="rId20"/>
    <p:sldId id="287" r:id="rId21"/>
    <p:sldId id="288" r:id="rId22"/>
    <p:sldId id="289" r:id="rId23"/>
    <p:sldId id="291" r:id="rId24"/>
    <p:sldId id="264" r:id="rId25"/>
    <p:sldId id="294" r:id="rId26"/>
    <p:sldId id="299" r:id="rId27"/>
    <p:sldId id="295" r:id="rId28"/>
    <p:sldId id="296" r:id="rId29"/>
    <p:sldId id="297" r:id="rId30"/>
    <p:sldId id="301" r:id="rId31"/>
    <p:sldId id="302" r:id="rId32"/>
    <p:sldId id="303" r:id="rId33"/>
    <p:sldId id="265" r:id="rId34"/>
    <p:sldId id="304" r:id="rId35"/>
    <p:sldId id="266" r:id="rId36"/>
    <p:sldId id="305" r:id="rId37"/>
    <p:sldId id="306" r:id="rId38"/>
    <p:sldId id="267" r:id="rId39"/>
    <p:sldId id="268" r:id="rId40"/>
    <p:sldId id="269" r:id="rId41"/>
    <p:sldId id="307" r:id="rId42"/>
    <p:sldId id="308" r:id="rId43"/>
    <p:sldId id="309" r:id="rId44"/>
    <p:sldId id="310" r:id="rId45"/>
    <p:sldId id="311" r:id="rId46"/>
    <p:sldId id="312" r:id="rId47"/>
    <p:sldId id="273" r:id="rId48"/>
    <p:sldId id="270" r:id="rId49"/>
    <p:sldId id="293" r:id="rId5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A96B9D1-A8A8-4323-BD9E-F2050A4B6A9D}" type="datetimeFigureOut">
              <a:rPr lang="id-ID" smtClean="0"/>
              <a:pPr/>
              <a:t>08/07/2015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54C00E1-11E9-4067-ABC1-1F070B7D0CDE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r>
              <a:rPr lang="id-ID" sz="4800" dirty="0" smtClean="0"/>
              <a:t>SESI 3</a:t>
            </a:r>
            <a:br>
              <a:rPr lang="id-ID" sz="4800" dirty="0" smtClean="0"/>
            </a:br>
            <a:r>
              <a:rPr lang="id-ID" sz="4800" dirty="0" smtClean="0"/>
              <a:t>KU DIPANGGIL</a:t>
            </a:r>
            <a:endParaRPr lang="id-ID" sz="4800" dirty="0"/>
          </a:p>
        </p:txBody>
      </p:sp>
      <p:pic>
        <p:nvPicPr>
          <p:cNvPr id="1026" name="Picture 2" descr="H:\Dari Melinda\Clip art\Piglet\ccpigbar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-2774470" y="2774469"/>
            <a:ext cx="6763352" cy="1214414"/>
          </a:xfrm>
          <a:prstGeom prst="rect">
            <a:avLst/>
          </a:prstGeom>
          <a:noFill/>
        </p:spPr>
      </p:pic>
      <p:pic>
        <p:nvPicPr>
          <p:cNvPr id="5" name="Picture 2" descr="H:\Dari Melinda\Clip art\Piglet\ccpigbar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5155117" y="2774469"/>
            <a:ext cx="6763352" cy="12144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Dari Melinda\Clip art\Piglet\ccpigbut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3" y="0"/>
            <a:ext cx="9015935" cy="642939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4 SISI HIDUP 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b="1" dirty="0" smtClean="0">
                <a:solidFill>
                  <a:srgbClr val="7030A0"/>
                </a:solidFill>
              </a:rPr>
              <a:t>LAHIR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b="1" dirty="0" smtClean="0">
                <a:solidFill>
                  <a:srgbClr val="7030A0"/>
                </a:solidFill>
              </a:rPr>
              <a:t>MENGISI KEHIDUPAN DENGAN :</a:t>
            </a:r>
            <a:r>
              <a:rPr lang="id-ID" b="1" dirty="0">
                <a:solidFill>
                  <a:srgbClr val="7030A0"/>
                </a:solidFill>
              </a:rPr>
              <a:t> </a:t>
            </a:r>
            <a:r>
              <a:rPr lang="id-ID" b="1" dirty="0" smtClean="0">
                <a:solidFill>
                  <a:srgbClr val="7030A0"/>
                </a:solidFill>
              </a:rPr>
              <a:t>MENANAM ATAU MENCABUT, MEMBUNUH ATAU MENYEMBUHKAN, MEROMBAK ATAU MEMBANGUN, MENANGIS ATAU TERTAWA, MERATAP ATAU MENARI, DST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b="1" dirty="0" smtClean="0">
                <a:solidFill>
                  <a:srgbClr val="7030A0"/>
                </a:solidFill>
              </a:rPr>
              <a:t>BEKERJA DAN MENIKMATI HASIL PEKERJAAN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b="1" dirty="0" smtClean="0">
                <a:solidFill>
                  <a:srgbClr val="7030A0"/>
                </a:solidFill>
              </a:rPr>
              <a:t>MATI</a:t>
            </a:r>
          </a:p>
          <a:p>
            <a:pPr marL="514350" lvl="0" indent="-514350">
              <a:buFont typeface="+mj-lt"/>
              <a:buAutoNum type="arabicPeriod"/>
            </a:pPr>
            <a:endParaRPr lang="id-ID" b="1" dirty="0"/>
          </a:p>
          <a:p>
            <a:pPr marL="514350" indent="-514350">
              <a:buFont typeface="+mj-lt"/>
              <a:buAutoNum type="arabicPeriod"/>
            </a:pPr>
            <a:endParaRPr lang="id-ID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UNDANGAN PELAYANAN\2015\TASIKMALAYA\SESI 3 AKU DIPANGGIL\FOTO GUNTINGAN KERTAS\GUNTINGAN KERTAS\20150702_074713.jpg"/>
          <p:cNvPicPr>
            <a:picLocks noChangeAspect="1" noChangeArrowheads="1"/>
          </p:cNvPicPr>
          <p:nvPr/>
        </p:nvPicPr>
        <p:blipFill>
          <a:blip r:embed="rId2"/>
          <a:srcRect l="20833" r="21875"/>
          <a:stretch>
            <a:fillRect/>
          </a:stretch>
        </p:blipFill>
        <p:spPr bwMode="auto">
          <a:xfrm rot="5400000">
            <a:off x="1143000" y="-1059847"/>
            <a:ext cx="6858000" cy="8977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Dari Melinda\Clip art\Piglet\ccpigbut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285992"/>
            <a:ext cx="8429684" cy="36004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MANUSIA INGIN MENUJU PUNCAK KESENANGAN YANG PALSU/ SEMU DENGAN CARA-CARANYA SENDIRI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/>
          <a:lstStyle/>
          <a:p>
            <a:pPr lvl="0" algn="r"/>
            <a:r>
              <a:rPr lang="id-ID" sz="6000" dirty="0" smtClean="0">
                <a:solidFill>
                  <a:srgbClr val="00B050"/>
                </a:solidFill>
              </a:rPr>
              <a:t>GALATIA 5: 19-21, 26, </a:t>
            </a:r>
          </a:p>
          <a:p>
            <a:pPr lvl="0" algn="r"/>
            <a:r>
              <a:rPr lang="id-ID" sz="6000" dirty="0" smtClean="0">
                <a:solidFill>
                  <a:srgbClr val="00B050"/>
                </a:solidFill>
              </a:rPr>
              <a:t>I KOR 6: 1-11, </a:t>
            </a:r>
          </a:p>
          <a:p>
            <a:pPr lvl="0" algn="r"/>
            <a:r>
              <a:rPr lang="id-ID" sz="6000" dirty="0" smtClean="0">
                <a:solidFill>
                  <a:srgbClr val="00B050"/>
                </a:solidFill>
              </a:rPr>
              <a:t>EFESUS 5:5</a:t>
            </a:r>
          </a:p>
          <a:p>
            <a:endParaRPr lang="id-ID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UNDANGAN PELAYANAN\2015\TASIKMALAYA\SESI 3 AKU DIPANGGIL\FOTO GUNTINGAN KERTAS\GUNTINGAN KERTAS\20150702_074733.jpg"/>
          <p:cNvPicPr>
            <a:picLocks noChangeAspect="1" noChangeArrowheads="1"/>
          </p:cNvPicPr>
          <p:nvPr/>
        </p:nvPicPr>
        <p:blipFill>
          <a:blip r:embed="rId2"/>
          <a:srcRect t="30303" b="13637"/>
          <a:stretch>
            <a:fillRect/>
          </a:stretch>
        </p:blipFill>
        <p:spPr bwMode="auto">
          <a:xfrm>
            <a:off x="0" y="0"/>
            <a:ext cx="917489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KITA NAMAKAN GUNUNG DOSA</a:t>
            </a:r>
            <a:endParaRPr lang="id-ID" dirty="0"/>
          </a:p>
        </p:txBody>
      </p:sp>
      <p:pic>
        <p:nvPicPr>
          <p:cNvPr id="4" name="Picture 2" descr="I:\UNDANGAN PELAYANAN\2015\TASIKMALAYA\SESI 3 AKU DIPANGGIL\FOTO GUNTINGAN KERTAS\GUNTINGAN KERTAS\20150702_074800.jpg"/>
          <p:cNvPicPr>
            <a:picLocks noChangeAspect="1" noChangeArrowheads="1"/>
          </p:cNvPicPr>
          <p:nvPr/>
        </p:nvPicPr>
        <p:blipFill>
          <a:blip r:embed="rId2"/>
          <a:srcRect t="22563" b="27298"/>
          <a:stretch>
            <a:fillRect/>
          </a:stretch>
        </p:blipFill>
        <p:spPr bwMode="auto">
          <a:xfrm>
            <a:off x="535769" y="1285860"/>
            <a:ext cx="8072462" cy="5396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/>
          </a:bodyPr>
          <a:lstStyle/>
          <a:p>
            <a:r>
              <a:rPr lang="id-ID" dirty="0" smtClean="0"/>
              <a:t>SAAT KITA MENERIMA KRISTUS SEBAGAI JURU SELAMAT KITA, SAAT ITULAH KITA DITERIMA MENJADI ANAK-ANAK-NYA</a:t>
            </a:r>
            <a:br>
              <a:rPr lang="id-ID" dirty="0" smtClean="0"/>
            </a:br>
            <a:r>
              <a:rPr lang="id-ID" dirty="0" smtClean="0"/>
              <a:t>KITA MENJADI ANGGOTA KERAJAAN </a:t>
            </a:r>
            <a:r>
              <a:rPr lang="id-ID" dirty="0" smtClean="0"/>
              <a:t>ALLAH</a:t>
            </a:r>
            <a:br>
              <a:rPr lang="id-ID" dirty="0" smtClean="0"/>
            </a:br>
            <a:r>
              <a:rPr lang="id-ID" dirty="0" smtClean="0"/>
              <a:t>DAN TUHAN TINGGAL </a:t>
            </a:r>
            <a:br>
              <a:rPr lang="id-ID" dirty="0" smtClean="0"/>
            </a:br>
            <a:r>
              <a:rPr lang="id-ID" dirty="0" smtClean="0"/>
              <a:t>DI RUMAH-NYA , YAITU HATI KITA</a:t>
            </a: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pic>
        <p:nvPicPr>
          <p:cNvPr id="4098" name="Picture 2" descr="H:\Dari Melinda\Clip art\Piglet\ccpigbar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600"/>
          </a:xfrm>
          <a:prstGeom prst="rect">
            <a:avLst/>
          </a:prstGeom>
          <a:noFill/>
        </p:spPr>
      </p:pic>
      <p:pic>
        <p:nvPicPr>
          <p:cNvPr id="5" name="Picture 2" descr="H:\Dari Melinda\Clip art\Piglet\ccpigbar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48400"/>
            <a:ext cx="9144000" cy="609600"/>
          </a:xfrm>
          <a:prstGeom prst="rect">
            <a:avLst/>
          </a:prstGeom>
          <a:noFill/>
        </p:spPr>
      </p:pic>
      <p:pic>
        <p:nvPicPr>
          <p:cNvPr id="6" name="Picture 2" descr="H:\Dari Melinda\Clip art\Piglet\ccpigbar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2516969" y="3231325"/>
            <a:ext cx="5643538" cy="609600"/>
          </a:xfrm>
          <a:prstGeom prst="rect">
            <a:avLst/>
          </a:prstGeom>
          <a:noFill/>
        </p:spPr>
      </p:pic>
      <p:pic>
        <p:nvPicPr>
          <p:cNvPr id="7" name="Picture 2" descr="H:\Dari Melinda\Clip art\Piglet\ccpigbar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5841245" y="3231325"/>
            <a:ext cx="5643538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:\UNDANGAN PELAYANAN\2015\TASIKMALAYA\SESI 3 AKU DIPANGGIL\FOTO GUNTINGAN KERTAS\GUNTINGAN KERTAS\20150702_074814.jpg"/>
          <p:cNvPicPr>
            <a:picLocks noChangeAspect="1" noChangeArrowheads="1"/>
          </p:cNvPicPr>
          <p:nvPr/>
        </p:nvPicPr>
        <p:blipFill>
          <a:blip r:embed="rId2"/>
          <a:srcRect l="22115" r="19230"/>
          <a:stretch>
            <a:fillRect/>
          </a:stretch>
        </p:blipFill>
        <p:spPr bwMode="auto">
          <a:xfrm rot="5400000">
            <a:off x="1080211" y="-973070"/>
            <a:ext cx="6983578" cy="8929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SEPERTI GAMBAR RUMAH</a:t>
            </a:r>
            <a:endParaRPr lang="id-ID" dirty="0"/>
          </a:p>
        </p:txBody>
      </p:sp>
      <p:pic>
        <p:nvPicPr>
          <p:cNvPr id="4" name="Content Placeholder 3" descr="20150702_0748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2098" b="16344"/>
          <a:stretch>
            <a:fillRect/>
          </a:stretch>
        </p:blipFill>
        <p:spPr>
          <a:xfrm>
            <a:off x="1321571" y="1357298"/>
            <a:ext cx="6500858" cy="5335712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:\Dari Melinda\Clip art\Piglet\ccpig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3894429"/>
            <a:ext cx="2271724" cy="261592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97568"/>
          </a:xfrm>
        </p:spPr>
        <p:txBody>
          <a:bodyPr>
            <a:normAutofit fontScale="90000"/>
          </a:bodyPr>
          <a:lstStyle/>
          <a:p>
            <a:r>
              <a:rPr lang="id-ID" b="1" dirty="0" smtClean="0"/>
              <a:t>SAAT KITA TELAH MENERIMA KRISTUS SEBAGAI JURU SELAMAT TUHAN </a:t>
            </a:r>
            <a:r>
              <a:rPr lang="id-ID" b="1" dirty="0" smtClean="0"/>
              <a:t>MEMBAWA KITA PADA GUNUNG YANG BARU YAITU GUNUNG KUDUSNYA TUHAN</a:t>
            </a:r>
            <a:br>
              <a:rPr lang="id-ID" b="1" dirty="0" smtClean="0"/>
            </a:br>
            <a:r>
              <a:rPr lang="id-ID" b="1" dirty="0"/>
              <a:t> (Mazmur 24:1-6</a:t>
            </a:r>
            <a:r>
              <a:rPr lang="id-ID" b="1" dirty="0" smtClean="0"/>
              <a:t>)</a:t>
            </a:r>
            <a:br>
              <a:rPr lang="id-ID" b="1" dirty="0" smtClean="0"/>
            </a:br>
            <a:r>
              <a:rPr lang="id-ID" b="1" dirty="0" smtClean="0"/>
              <a:t>SEBUTKAN BAGAIMANA CARA MENAIKI GUNUNG KUDUS TUHAN BERDASARKAN MAZMUR 24:1-6</a:t>
            </a:r>
            <a:endParaRPr lang="id-ID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751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7892" b="21080"/>
          <a:stretch>
            <a:fillRect/>
          </a:stretch>
        </p:blipFill>
        <p:spPr>
          <a:xfrm>
            <a:off x="964397" y="0"/>
            <a:ext cx="7215206" cy="6833108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643966" cy="6643710"/>
          </a:xfrm>
        </p:spPr>
        <p:txBody>
          <a:bodyPr>
            <a:normAutofit fontScale="90000"/>
          </a:bodyPr>
          <a:lstStyle/>
          <a:p>
            <a:r>
              <a:rPr lang="id-ID" sz="3600" dirty="0" smtClean="0"/>
              <a:t>BAGI ORANG YANG TELAH MENERIMA KRISTUS AKAN DIBAWA PADA PERJALANAN HIDUP YANG BARU- </a:t>
            </a:r>
            <a:br>
              <a:rPr lang="id-ID" sz="3600" dirty="0" smtClean="0"/>
            </a:br>
            <a:r>
              <a:rPr lang="id-ID" sz="3600" dirty="0" smtClean="0"/>
              <a:t>SEPERTI NAIK </a:t>
            </a:r>
            <a:r>
              <a:rPr lang="id-ID" sz="3600" dirty="0" smtClean="0"/>
              <a:t>KENDARAAN</a:t>
            </a:r>
            <a:r>
              <a:rPr lang="id-ID" sz="3600" dirty="0" smtClean="0"/>
              <a:t> </a:t>
            </a:r>
            <a:r>
              <a:rPr lang="id-ID" sz="3600" dirty="0" smtClean="0"/>
              <a:t>MENUJU SUATU TEMPAT</a:t>
            </a:r>
            <a:br>
              <a:rPr lang="id-ID" sz="3600" dirty="0" smtClean="0"/>
            </a:br>
            <a:r>
              <a:rPr lang="id-ID" sz="3600" dirty="0" smtClean="0"/>
              <a:t/>
            </a:r>
            <a:br>
              <a:rPr lang="id-ID" sz="3600" dirty="0" smtClean="0"/>
            </a:br>
            <a:r>
              <a:rPr lang="id-ID" sz="3600" dirty="0" smtClean="0"/>
              <a:t>APAKAH KITA MAU HIDUP DIPIMPIN ROH KUDUS </a:t>
            </a:r>
            <a:r>
              <a:rPr lang="id-ID" sz="3600" dirty="0" smtClean="0"/>
              <a:t>ATAUKAH </a:t>
            </a:r>
            <a:r>
              <a:rPr lang="id-ID" sz="3600" dirty="0" smtClean="0"/>
              <a:t>KITA MAU MENURUTI KEINGINAN DAGING KITA..</a:t>
            </a:r>
            <a:br>
              <a:rPr lang="id-ID" sz="3600" dirty="0" smtClean="0"/>
            </a:br>
            <a:r>
              <a:rPr lang="id-ID" sz="3600" dirty="0" smtClean="0"/>
              <a:t>DAN HIDUP DALAM DOSA..??</a:t>
            </a:r>
            <a:br>
              <a:rPr lang="id-ID" sz="3600" dirty="0" smtClean="0"/>
            </a:br>
            <a:r>
              <a:rPr lang="id-ID" sz="3600" dirty="0" smtClean="0"/>
              <a:t>GALATIA 5: 19-21- PERBUATAN DAGING</a:t>
            </a:r>
            <a:br>
              <a:rPr lang="id-ID" sz="3600" dirty="0" smtClean="0"/>
            </a:br>
            <a:r>
              <a:rPr lang="id-ID" sz="3600" dirty="0" smtClean="0"/>
              <a:t>ATAU............. </a:t>
            </a:r>
            <a:br>
              <a:rPr lang="id-ID" sz="3600" dirty="0" smtClean="0"/>
            </a:br>
            <a:r>
              <a:rPr lang="id-ID" sz="3600" dirty="0" smtClean="0"/>
              <a:t>GALATIA 5; 22- BUAH ROH</a:t>
            </a:r>
            <a:endParaRPr lang="id-ID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DUA PILIHAN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SEPERTI ANAK BUNGSU YANG PULANG DAN BERTOBAT</a:t>
            </a:r>
          </a:p>
          <a:p>
            <a:r>
              <a:rPr lang="id-ID" dirty="0" smtClean="0"/>
              <a:t>ATAU SEPERTI ANAK SULUNG YANG JUSTRU DI TERHILANG DI HALAMAN RUMAH AYAHNYA KARENA TIDAK MAU MASUK DAN TIDAK MAU BERTOBAT </a:t>
            </a:r>
            <a:endParaRPr lang="id-ID" dirty="0"/>
          </a:p>
        </p:txBody>
      </p:sp>
      <p:pic>
        <p:nvPicPr>
          <p:cNvPr id="7170" name="Picture 2" descr="H:\Dari Melinda\Clip art\Piglet\ccpig2b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429132"/>
            <a:ext cx="4484964" cy="1890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20150702_074906.jpg"/>
          <p:cNvPicPr>
            <a:picLocks noGrp="1" noChangeAspect="1"/>
          </p:cNvPicPr>
          <p:nvPr>
            <p:ph idx="1"/>
          </p:nvPr>
        </p:nvPicPr>
        <p:blipFill>
          <a:blip r:embed="rId2"/>
          <a:srcRect l="28600" r="33519"/>
          <a:stretch>
            <a:fillRect/>
          </a:stretch>
        </p:blipFill>
        <p:spPr>
          <a:xfrm rot="5400000">
            <a:off x="2262729" y="-2262731"/>
            <a:ext cx="4618540" cy="9144001"/>
          </a:xfrm>
        </p:spPr>
      </p:pic>
      <p:pic>
        <p:nvPicPr>
          <p:cNvPr id="7" name="Picture 6" descr="20150702_100513.jpg"/>
          <p:cNvPicPr>
            <a:picLocks noChangeAspect="1"/>
          </p:cNvPicPr>
          <p:nvPr/>
        </p:nvPicPr>
        <p:blipFill>
          <a:blip r:embed="rId3" cstate="print"/>
          <a:srcRect l="26894" r="24621"/>
          <a:stretch>
            <a:fillRect/>
          </a:stretch>
        </p:blipFill>
        <p:spPr>
          <a:xfrm rot="5400000">
            <a:off x="5615413" y="3329414"/>
            <a:ext cx="2770925" cy="4286248"/>
          </a:xfrm>
          <a:prstGeom prst="rect">
            <a:avLst/>
          </a:prstGeom>
        </p:spPr>
      </p:pic>
      <p:pic>
        <p:nvPicPr>
          <p:cNvPr id="8" name="Picture 7" descr="20150702_100513.jpg"/>
          <p:cNvPicPr>
            <a:picLocks noChangeAspect="1"/>
          </p:cNvPicPr>
          <p:nvPr/>
        </p:nvPicPr>
        <p:blipFill>
          <a:blip r:embed="rId4" cstate="print"/>
          <a:srcRect l="26894" r="24621"/>
          <a:stretch>
            <a:fillRect/>
          </a:stretch>
        </p:blipFill>
        <p:spPr>
          <a:xfrm rot="5400000" flipV="1">
            <a:off x="905315" y="3181760"/>
            <a:ext cx="2770925" cy="458155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r>
              <a:rPr lang="id-ID" dirty="0" smtClean="0"/>
              <a:t>TUHAN INGIN MEMPROSES HIDUP KITA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5500702"/>
          </a:xfrm>
        </p:spPr>
        <p:txBody>
          <a:bodyPr>
            <a:normAutofit fontScale="92500"/>
          </a:bodyPr>
          <a:lstStyle/>
          <a:p>
            <a:r>
              <a:rPr lang="id-ID" dirty="0" smtClean="0"/>
              <a:t>GUNTINGAN PERTAMA- WAH TIDAK ENAK SEKALI KALAU KITA SEDANG DIPROSES OLEH TUHAN- ADA SIFAT-SIFAT JELEK YANG SEDANG DIBUANG – KARENA SEPERTI RANTING KERING YANG TIDAK BERBUAH- DIPOTONG OLEH TUHAN</a:t>
            </a:r>
          </a:p>
          <a:p>
            <a:endParaRPr lang="id-ID" dirty="0" smtClean="0"/>
          </a:p>
          <a:p>
            <a:r>
              <a:rPr lang="id-ID" dirty="0" smtClean="0"/>
              <a:t>GUNTINGAN KEDUA- WAH BAGI YANG SUDAH BERBUAH TERUS DIBERSIHKAN OLEH TUHAN AGAR BUAHNYA LEBIH BANYAK LAGI</a:t>
            </a:r>
          </a:p>
          <a:p>
            <a:endParaRPr lang="id-ID" dirty="0" smtClean="0"/>
          </a:p>
          <a:p>
            <a:r>
              <a:rPr lang="id-ID" dirty="0" smtClean="0"/>
              <a:t>BUAH-BUAH ITU BANYAK SEKALI- SALAH SATUNYA BUAH ROH- </a:t>
            </a:r>
            <a:r>
              <a:rPr lang="id-ID" dirty="0" smtClean="0"/>
              <a:t>NANTI KITA AKAN GAME BUAH ROH YA..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75145.jpg"/>
          <p:cNvPicPr>
            <a:picLocks noGrp="1" noChangeAspect="1"/>
          </p:cNvPicPr>
          <p:nvPr>
            <p:ph idx="1"/>
          </p:nvPr>
        </p:nvPicPr>
        <p:blipFill>
          <a:blip r:embed="rId2"/>
          <a:srcRect t="40407" b="20133"/>
          <a:stretch>
            <a:fillRect/>
          </a:stretch>
        </p:blipFill>
        <p:spPr>
          <a:xfrm>
            <a:off x="-1" y="1023511"/>
            <a:ext cx="9144001" cy="4810978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75201.jpg"/>
          <p:cNvPicPr>
            <a:picLocks noGrp="1" noChangeAspect="1"/>
          </p:cNvPicPr>
          <p:nvPr>
            <p:ph idx="1"/>
          </p:nvPr>
        </p:nvPicPr>
        <p:blipFill>
          <a:blip r:embed="rId2"/>
          <a:srcRect t="46720" b="21712"/>
          <a:stretch>
            <a:fillRect/>
          </a:stretch>
        </p:blipFill>
        <p:spPr>
          <a:xfrm>
            <a:off x="0" y="1504609"/>
            <a:ext cx="9144000" cy="3848782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75228.jpg"/>
          <p:cNvPicPr>
            <a:picLocks noGrp="1" noChangeAspect="1"/>
          </p:cNvPicPr>
          <p:nvPr>
            <p:ph idx="1"/>
          </p:nvPr>
        </p:nvPicPr>
        <p:blipFill>
          <a:blip r:embed="rId2"/>
          <a:srcRect t="11996" b="24868"/>
          <a:stretch>
            <a:fillRect/>
          </a:stretch>
        </p:blipFill>
        <p:spPr>
          <a:xfrm>
            <a:off x="498662" y="0"/>
            <a:ext cx="8146676" cy="68580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75246.jpg"/>
          <p:cNvPicPr>
            <a:picLocks noGrp="1" noChangeAspect="1"/>
          </p:cNvPicPr>
          <p:nvPr>
            <p:ph idx="1"/>
          </p:nvPr>
        </p:nvPicPr>
        <p:blipFill>
          <a:blip r:embed="rId2"/>
          <a:srcRect l="22680" r="27600"/>
          <a:stretch>
            <a:fillRect/>
          </a:stretch>
        </p:blipFill>
        <p:spPr>
          <a:xfrm rot="5400000">
            <a:off x="1541082" y="-1143000"/>
            <a:ext cx="6061833" cy="91440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75309.jpg"/>
          <p:cNvPicPr>
            <a:picLocks noGrp="1" noChangeAspect="1"/>
          </p:cNvPicPr>
          <p:nvPr>
            <p:ph idx="1"/>
          </p:nvPr>
        </p:nvPicPr>
        <p:blipFill>
          <a:blip r:embed="rId2"/>
          <a:srcRect l="22374" r="26978"/>
          <a:stretch>
            <a:fillRect/>
          </a:stretch>
        </p:blipFill>
        <p:spPr>
          <a:xfrm rot="5400000">
            <a:off x="1484521" y="-1143001"/>
            <a:ext cx="6174957" cy="9144001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20150702_075648.jpg"/>
          <p:cNvPicPr>
            <a:picLocks noGrp="1" noChangeAspect="1"/>
          </p:cNvPicPr>
          <p:nvPr>
            <p:ph idx="1"/>
          </p:nvPr>
        </p:nvPicPr>
        <p:blipFill>
          <a:blip r:embed="rId2"/>
          <a:srcRect l="29783" r="14578"/>
          <a:stretch>
            <a:fillRect/>
          </a:stretch>
        </p:blipFill>
        <p:spPr>
          <a:xfrm rot="5400000">
            <a:off x="1180261" y="-1143001"/>
            <a:ext cx="6783480" cy="9144002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MARI KITA BUKA </a:t>
            </a:r>
            <a:br>
              <a:rPr lang="id-ID" dirty="0" smtClean="0"/>
            </a:br>
            <a:r>
              <a:rPr lang="id-ID" dirty="0" smtClean="0"/>
              <a:t>HASIL GUNTINGAN KITA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6600" dirty="0" smtClean="0"/>
              <a:t>YESUS TELAH MATI UNTUK KITA </a:t>
            </a:r>
            <a:endParaRPr lang="id-ID" sz="6600" dirty="0" smtClean="0"/>
          </a:p>
          <a:p>
            <a:pPr marL="514350" indent="-514350">
              <a:buNone/>
            </a:pPr>
            <a:r>
              <a:rPr lang="id-ID" sz="6600" dirty="0" smtClean="0">
                <a:solidFill>
                  <a:srgbClr val="FF0000"/>
                </a:solidFill>
              </a:rPr>
              <a:t>(</a:t>
            </a:r>
            <a:r>
              <a:rPr lang="id-ID" sz="6600" dirty="0" smtClean="0"/>
              <a:t> </a:t>
            </a:r>
            <a:r>
              <a:rPr lang="id-ID" sz="6600" dirty="0" smtClean="0">
                <a:solidFill>
                  <a:srgbClr val="FF0000"/>
                </a:solidFill>
              </a:rPr>
              <a:t>GAMBAR SALIB</a:t>
            </a:r>
            <a:r>
              <a:rPr lang="id-ID" sz="6600" dirty="0" smtClean="0">
                <a:solidFill>
                  <a:srgbClr val="FF0000"/>
                </a:solidFill>
              </a:rPr>
              <a:t>)</a:t>
            </a:r>
            <a:endParaRPr lang="id-ID" sz="6600" dirty="0" smtClean="0">
              <a:solidFill>
                <a:srgbClr val="FF0000"/>
              </a:solidFill>
            </a:endParaRPr>
          </a:p>
        </p:txBody>
      </p:sp>
      <p:pic>
        <p:nvPicPr>
          <p:cNvPr id="8194" name="Picture 2" descr="H:\Dari Melinda\Clip art\Nativity\ccnat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3613" y="6000768"/>
            <a:ext cx="4676775" cy="6572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757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00248" y="0"/>
            <a:ext cx="5143504" cy="6858006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78645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id-ID" sz="5400" dirty="0" smtClean="0"/>
              <a:t>MENGAPA </a:t>
            </a:r>
            <a:r>
              <a:rPr lang="id-ID" sz="5400" dirty="0" smtClean="0"/>
              <a:t>DIA MAU MATI DI KAYU SALIB UNTUK KITA?? </a:t>
            </a:r>
            <a:endParaRPr lang="id-ID" sz="5400" dirty="0" smtClean="0"/>
          </a:p>
          <a:p>
            <a:pPr marL="514350" indent="-514350">
              <a:buNone/>
            </a:pPr>
            <a:r>
              <a:rPr lang="id-ID" sz="5400" dirty="0" smtClean="0"/>
              <a:t>   KARENA </a:t>
            </a:r>
            <a:r>
              <a:rPr lang="id-ID" sz="5400" dirty="0" smtClean="0"/>
              <a:t>YESUS KRISTUS MENGASIHI KITA </a:t>
            </a:r>
            <a:r>
              <a:rPr lang="id-ID" sz="5400" dirty="0" smtClean="0">
                <a:solidFill>
                  <a:srgbClr val="FF0000"/>
                </a:solidFill>
              </a:rPr>
              <a:t>( GAMBAR </a:t>
            </a:r>
            <a:r>
              <a:rPr lang="id-ID" sz="5400" dirty="0" smtClean="0">
                <a:solidFill>
                  <a:srgbClr val="FF0000"/>
                </a:solidFill>
              </a:rPr>
              <a:t>SALIB JESUS </a:t>
            </a:r>
            <a:r>
              <a:rPr lang="id-ID" sz="5400" dirty="0" smtClean="0">
                <a:solidFill>
                  <a:srgbClr val="FF0000"/>
                </a:solidFill>
              </a:rPr>
              <a:t>– </a:t>
            </a:r>
            <a:r>
              <a:rPr lang="id-ID" sz="5400" dirty="0" smtClean="0">
                <a:solidFill>
                  <a:srgbClr val="FF0000"/>
                </a:solidFill>
              </a:rPr>
              <a:t>GAMBAR LOVE- TULISAN U)- JESUS LOVE YOU</a:t>
            </a:r>
            <a:endParaRPr lang="id-ID" sz="5400" dirty="0" smtClean="0">
              <a:solidFill>
                <a:srgbClr val="FF0000"/>
              </a:solidFill>
            </a:endParaRPr>
          </a:p>
        </p:txBody>
      </p:sp>
      <p:pic>
        <p:nvPicPr>
          <p:cNvPr id="8194" name="Picture 2" descr="H:\Dari Melinda\Clip art\Nativity\ccnat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3613" y="6000768"/>
            <a:ext cx="4676775" cy="6572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759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8309" b="7506"/>
          <a:stretch>
            <a:fillRect/>
          </a:stretch>
        </p:blipFill>
        <p:spPr>
          <a:xfrm>
            <a:off x="1105330" y="0"/>
            <a:ext cx="6933341" cy="685800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80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3044" b="9084"/>
          <a:stretch>
            <a:fillRect/>
          </a:stretch>
        </p:blipFill>
        <p:spPr>
          <a:xfrm>
            <a:off x="782849" y="0"/>
            <a:ext cx="7578303" cy="685800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800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00248" y="-3"/>
            <a:ext cx="5143504" cy="6858006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71501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id-ID" sz="4800" dirty="0" smtClean="0"/>
              <a:t>JIKA </a:t>
            </a:r>
            <a:r>
              <a:rPr lang="id-ID" sz="4800" dirty="0" smtClean="0"/>
              <a:t>KITA TERUS MENERUS TIDAK MAU BERTOBAT- SUKA TINGGAL DI DALAM DOSA- MENURUTI TERUS KEINGINAN DAGING- TIDAK MAU HIDUP DIPIMPIN ROH KUDUS- SAAT ITULAH NERAKA </a:t>
            </a:r>
            <a:endParaRPr lang="id-ID" sz="4800" dirty="0" smtClean="0"/>
          </a:p>
          <a:p>
            <a:pPr marL="514350" indent="-514350">
              <a:buNone/>
            </a:pPr>
            <a:r>
              <a:rPr lang="id-ID" sz="4800" dirty="0" smtClean="0">
                <a:solidFill>
                  <a:srgbClr val="FF0000"/>
                </a:solidFill>
              </a:rPr>
              <a:t>( TULISAN HELL </a:t>
            </a:r>
            <a:r>
              <a:rPr lang="id-ID" sz="4800" dirty="0" smtClean="0">
                <a:solidFill>
                  <a:srgbClr val="FF0000"/>
                </a:solidFill>
              </a:rPr>
              <a:t>) </a:t>
            </a:r>
            <a:r>
              <a:rPr lang="id-ID" sz="4800" dirty="0" smtClean="0"/>
              <a:t>MENUNGGU KITA</a:t>
            </a:r>
            <a:endParaRPr lang="id-ID" sz="4800" dirty="0"/>
          </a:p>
        </p:txBody>
      </p:sp>
      <p:pic>
        <p:nvPicPr>
          <p:cNvPr id="8194" name="Picture 2" descr="H:\Dari Melinda\Clip art\Nativity\ccnat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3613" y="6000768"/>
            <a:ext cx="4676775" cy="6572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80126.jpg"/>
          <p:cNvPicPr>
            <a:picLocks noGrp="1" noChangeAspect="1"/>
          </p:cNvPicPr>
          <p:nvPr>
            <p:ph idx="1"/>
          </p:nvPr>
        </p:nvPicPr>
        <p:blipFill>
          <a:blip r:embed="rId2"/>
          <a:srcRect t="29358" b="23290"/>
          <a:stretch>
            <a:fillRect/>
          </a:stretch>
        </p:blipFill>
        <p:spPr>
          <a:xfrm>
            <a:off x="0" y="542414"/>
            <a:ext cx="9144001" cy="5773173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JADI MAU PILIH MANA..?</a:t>
            </a:r>
            <a:br>
              <a:rPr lang="id-ID" dirty="0" smtClean="0"/>
            </a:br>
            <a:r>
              <a:rPr lang="id-ID" dirty="0" smtClean="0"/>
              <a:t>SURGA ATAU NERAKA..??</a:t>
            </a:r>
            <a:endParaRPr lang="id-ID" dirty="0"/>
          </a:p>
        </p:txBody>
      </p:sp>
      <p:pic>
        <p:nvPicPr>
          <p:cNvPr id="4" name="Content Placeholder 3" descr="20150702_0801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6201" b="24868"/>
          <a:stretch>
            <a:fillRect/>
          </a:stretch>
        </p:blipFill>
        <p:spPr>
          <a:xfrm>
            <a:off x="630033" y="1571612"/>
            <a:ext cx="7883935" cy="5143536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id-ID" dirty="0" smtClean="0"/>
              <a:t>TETAPI BAGI KITA YANG MEMILIH </a:t>
            </a:r>
            <a:r>
              <a:rPr lang="id-ID" dirty="0" smtClean="0">
                <a:solidFill>
                  <a:srgbClr val="FF0000"/>
                </a:solidFill>
              </a:rPr>
              <a:t>(GAMBAR LIGHT) </a:t>
            </a:r>
            <a:r>
              <a:rPr lang="id-ID" dirty="0" smtClean="0"/>
              <a:t>HIDUP DALAM TERANG KRISTUS, MEMILIH TIAP HARI BERGAUL AKRAB DENGAN TUHAN, TIAP HARI TAAT PADA PIMPINAN ROH KUDUS, TERUS BERAKAR, BERTUMBUH DAN BERBUAH , SEMAKIN HARI SEMAKIN MIRIP DENGAN SIFAT –SIFAT KRISTUS, MENJADI DEWASA SECARA ROHANI, SAAT ITULAH KITA BERHAK MENDAPAT WARISAN ILAHI/ WARISAN DARI SORGA- KARENA SECARA HUKUM TELAH DIANGGAP DEWASA UNTUK MENERIMA WARISAN</a:t>
            </a:r>
          </a:p>
          <a:p>
            <a:pPr marL="514350" indent="-514350">
              <a:buFont typeface="+mj-lt"/>
              <a:buAutoNum type="arabicPeriod" startAt="4"/>
            </a:pPr>
            <a:endParaRPr lang="id-ID" dirty="0"/>
          </a:p>
          <a:p>
            <a:pPr marL="514350" indent="-514350">
              <a:buNone/>
            </a:pPr>
            <a:endParaRPr lang="id-ID" dirty="0" smtClean="0"/>
          </a:p>
          <a:p>
            <a:pPr marL="514350" indent="-514350">
              <a:buFont typeface="+mj-lt"/>
              <a:buAutoNum type="arabicPeriod" startAt="4"/>
            </a:pPr>
            <a:endParaRPr lang="id-ID" dirty="0"/>
          </a:p>
        </p:txBody>
      </p:sp>
      <p:pic>
        <p:nvPicPr>
          <p:cNvPr id="4" name="Picture 2" descr="H:\Dari Melinda\Clip art\Nativity\ccnat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3613" y="6000768"/>
            <a:ext cx="4676775" cy="6572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802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3044" b="10663"/>
          <a:stretch>
            <a:fillRect/>
          </a:stretch>
        </p:blipFill>
        <p:spPr>
          <a:xfrm>
            <a:off x="678645" y="-12362"/>
            <a:ext cx="7786710" cy="6882724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Dari Melinda\Clip art\Nativity\ccnat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5072074"/>
            <a:ext cx="4676775" cy="6572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742950" indent="-742950" algn="l">
              <a:buFont typeface="+mj-lt"/>
              <a:buAutoNum type="arabicPeriod" startAt="5"/>
            </a:pPr>
            <a:r>
              <a:rPr lang="id-ID" dirty="0" smtClean="0"/>
              <a:t>WARISAN APAKAH ITU..? </a:t>
            </a:r>
            <a:br>
              <a:rPr lang="id-ID" dirty="0" smtClean="0"/>
            </a:br>
            <a:r>
              <a:rPr lang="id-ID" dirty="0" smtClean="0">
                <a:solidFill>
                  <a:srgbClr val="FF0000"/>
                </a:solidFill>
              </a:rPr>
              <a:t>(GAMBAR LIFE) </a:t>
            </a:r>
            <a:r>
              <a:rPr lang="id-ID" dirty="0" smtClean="0"/>
              <a:t>YAITU KEHIDUPAN YANG LUAR BIASA BAIK DI BUMI MAUPUN DI </a:t>
            </a:r>
            <a:r>
              <a:rPr lang="id-ID" dirty="0" smtClean="0"/>
              <a:t>SORGA.</a:t>
            </a:r>
            <a:br>
              <a:rPr lang="id-ID" dirty="0" smtClean="0"/>
            </a:br>
            <a:r>
              <a:rPr lang="id-ID" dirty="0" smtClean="0"/>
              <a:t>SANG PEMBERI WARISAN ITU ADALAH YESUS YANG BERKATA “AKULAH JALAN KEBENARAN DAN </a:t>
            </a:r>
            <a:r>
              <a:rPr lang="id-ID" dirty="0" smtClean="0">
                <a:solidFill>
                  <a:srgbClr val="FF0000"/>
                </a:solidFill>
              </a:rPr>
              <a:t>KEHIDUPAN</a:t>
            </a:r>
            <a:r>
              <a:rPr lang="id-ID" dirty="0" smtClean="0"/>
              <a:t>”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80346.jpg"/>
          <p:cNvPicPr>
            <a:picLocks noGrp="1" noChangeAspect="1"/>
          </p:cNvPicPr>
          <p:nvPr>
            <p:ph idx="1"/>
          </p:nvPr>
        </p:nvPicPr>
        <p:blipFill>
          <a:blip r:embed="rId2"/>
          <a:srcRect t="29358" b="31182"/>
          <a:stretch>
            <a:fillRect/>
          </a:stretch>
        </p:blipFill>
        <p:spPr>
          <a:xfrm>
            <a:off x="-1" y="1023511"/>
            <a:ext cx="9144001" cy="4810978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80356.jpg"/>
          <p:cNvPicPr>
            <a:picLocks noGrp="1" noChangeAspect="1"/>
          </p:cNvPicPr>
          <p:nvPr>
            <p:ph idx="1"/>
          </p:nvPr>
        </p:nvPicPr>
        <p:blipFill>
          <a:blip r:embed="rId2"/>
          <a:srcRect t="20149" b="37313"/>
          <a:stretch>
            <a:fillRect/>
          </a:stretch>
        </p:blipFill>
        <p:spPr>
          <a:xfrm>
            <a:off x="-1" y="835908"/>
            <a:ext cx="9144001" cy="5186184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id-ID" dirty="0" smtClean="0"/>
              <a:t>WARISAN DI BUMI: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>
                <a:solidFill>
                  <a:srgbClr val="00B050"/>
                </a:solidFill>
              </a:rPr>
              <a:t>MEMPEROLEH BERKAT ( 1 PETRUS 3: 9)</a:t>
            </a:r>
            <a:br>
              <a:rPr lang="id-ID" dirty="0" smtClean="0">
                <a:solidFill>
                  <a:srgbClr val="00B050"/>
                </a:solidFill>
              </a:rPr>
            </a:br>
            <a:r>
              <a:rPr lang="id-ID" dirty="0" smtClean="0">
                <a:solidFill>
                  <a:srgbClr val="C00000"/>
                </a:solidFill>
              </a:rPr>
              <a:t>PENDERITAAN BERSAMA KRISTUS SUPAYA KITA JUGA DIPERMULIAKAN BERSAMA DENGAN DIA ( ROMA 8: 17)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>
                <a:solidFill>
                  <a:schemeClr val="accent6">
                    <a:lumMod val="75000"/>
                  </a:schemeClr>
                </a:solidFill>
              </a:rPr>
              <a:t>MENUAI APA YANG TELAH DITABUR ( MATIUS 19:29) SELAMA DI BUMI</a:t>
            </a: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pic>
        <p:nvPicPr>
          <p:cNvPr id="4" name="Picture 2" descr="H:\Dari Melinda\Clip art\Nativity\ccnat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3613" y="6000768"/>
            <a:ext cx="4676775" cy="6572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id-ID" sz="3200" dirty="0" smtClean="0"/>
              <a:t>WARISAN DI KEKEKALAN</a:t>
            </a:r>
            <a:br>
              <a:rPr lang="id-ID" sz="3200" dirty="0" smtClean="0"/>
            </a:br>
            <a:r>
              <a:rPr lang="id-ID" sz="3200" dirty="0" smtClean="0">
                <a:solidFill>
                  <a:srgbClr val="FF0000"/>
                </a:solidFill>
              </a:rPr>
              <a:t>PENEBUSAN (EFESUS 1:14)  </a:t>
            </a:r>
            <a:r>
              <a:rPr lang="id-ID" sz="3200" dirty="0" smtClean="0"/>
              <a:t/>
            </a:r>
            <a:br>
              <a:rPr lang="id-ID" sz="3200" dirty="0" smtClean="0"/>
            </a:br>
            <a:r>
              <a:rPr lang="id-ID" sz="3200" dirty="0" smtClean="0">
                <a:solidFill>
                  <a:schemeClr val="accent6">
                    <a:lumMod val="75000"/>
                  </a:schemeClr>
                </a:solidFill>
              </a:rPr>
              <a:t>MEMPEROLEH KESELAMATAN ( IBRANI 1:14) </a:t>
            </a:r>
            <a:r>
              <a:rPr lang="id-ID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MEMPEROLEH HIDUP KEKAL (MATIUS 19:29), </a:t>
            </a:r>
            <a:br>
              <a:rPr lang="id-ID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</a:br>
            <a:r>
              <a:rPr lang="id-ID" sz="3200" dirty="0" smtClean="0">
                <a:solidFill>
                  <a:srgbClr val="00B050"/>
                </a:solidFill>
              </a:rPr>
              <a:t>TIDAK MENGALAMI KEMATIAN KEKAL</a:t>
            </a:r>
            <a:br>
              <a:rPr lang="id-ID" sz="3200" dirty="0" smtClean="0">
                <a:solidFill>
                  <a:srgbClr val="00B050"/>
                </a:solidFill>
              </a:rPr>
            </a:br>
            <a:r>
              <a:rPr lang="id-ID" sz="3200" dirty="0" smtClean="0">
                <a:solidFill>
                  <a:srgbClr val="00B050"/>
                </a:solidFill>
              </a:rPr>
              <a:t>TUBUH KEMULIAAN ( I KOR 15:50), YANG TIDAK DAPAT BINASA </a:t>
            </a:r>
            <a:r>
              <a:rPr lang="id-ID" sz="3200" dirty="0" smtClean="0"/>
              <a:t/>
            </a:r>
            <a:br>
              <a:rPr lang="id-ID" sz="3200" dirty="0" smtClean="0"/>
            </a:br>
            <a:r>
              <a:rPr lang="id-ID" sz="3200" dirty="0" smtClean="0">
                <a:solidFill>
                  <a:srgbClr val="0070C0"/>
                </a:solidFill>
              </a:rPr>
              <a:t>MENDAPATKAN KERAJAAN SORGA ( MAT 25; 34)</a:t>
            </a:r>
            <a:br>
              <a:rPr lang="id-ID" sz="3200" dirty="0" smtClean="0">
                <a:solidFill>
                  <a:srgbClr val="0070C0"/>
                </a:solidFill>
              </a:rPr>
            </a:br>
            <a:r>
              <a:rPr lang="id-ID" sz="3200" dirty="0" smtClean="0">
                <a:solidFill>
                  <a:srgbClr val="0070C0"/>
                </a:solidFill>
              </a:rPr>
              <a:t> DI SAAT PENGHAKIMAN TERAKHIR</a:t>
            </a:r>
            <a:br>
              <a:rPr lang="id-ID" sz="3200" dirty="0" smtClean="0">
                <a:solidFill>
                  <a:srgbClr val="0070C0"/>
                </a:solidFill>
              </a:rPr>
            </a:br>
            <a:r>
              <a:rPr lang="id-ID" sz="3200" dirty="0" smtClean="0">
                <a:solidFill>
                  <a:schemeClr val="accent2">
                    <a:lumMod val="75000"/>
                  </a:schemeClr>
                </a:solidFill>
              </a:rPr>
              <a:t>WARISAN YANG TIDAK DAPAT BINASA, TIDAK DAPAT CEMAR DAN TIDAK DAPAT LAYU ( I PET 1:4)-YANG TERSIMPAN DI SORGA</a:t>
            </a:r>
            <a:r>
              <a:rPr lang="id-ID" sz="3200" dirty="0" smtClean="0"/>
              <a:t/>
            </a:r>
            <a:br>
              <a:rPr lang="id-ID" sz="3200" dirty="0" smtClean="0"/>
            </a:br>
            <a:endParaRPr lang="id-ID" sz="3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id-ID" sz="3600" dirty="0" smtClean="0"/>
              <a:t>SIAPAKAH YANG BERKAK MENDAPATKAN WARISAN ITU? </a:t>
            </a:r>
            <a:br>
              <a:rPr lang="id-ID" sz="3600" dirty="0" smtClean="0"/>
            </a:br>
            <a:r>
              <a:rPr lang="id-ID" sz="3600" dirty="0" smtClean="0"/>
              <a:t/>
            </a:r>
            <a:br>
              <a:rPr lang="id-ID" sz="3600" dirty="0" smtClean="0"/>
            </a:br>
            <a:r>
              <a:rPr lang="id-ID" sz="3600" dirty="0" smtClean="0"/>
              <a:t>DITUJUKAN PADA </a:t>
            </a:r>
            <a:br>
              <a:rPr lang="id-ID" sz="3600" dirty="0" smtClean="0"/>
            </a:br>
            <a:r>
              <a:rPr lang="id-ID" sz="3600" dirty="0" smtClean="0"/>
              <a:t>ORANG YANG KAYA DALAM IMAN DAN MENGASIHI TUHAN ( YAKOBUS 2;5)</a:t>
            </a:r>
            <a:br>
              <a:rPr lang="id-ID" sz="3600" dirty="0" smtClean="0"/>
            </a:br>
            <a:r>
              <a:rPr lang="id-ID" sz="3600" dirty="0" smtClean="0">
                <a:solidFill>
                  <a:srgbClr val="FF0000"/>
                </a:solidFill>
              </a:rPr>
              <a:t>(GAMBAR  I LOVE JESUS) </a:t>
            </a:r>
            <a:r>
              <a:rPr lang="id-ID" sz="3600" dirty="0" smtClean="0"/>
              <a:t/>
            </a:r>
            <a:br>
              <a:rPr lang="id-ID" sz="3600" dirty="0" smtClean="0"/>
            </a:br>
            <a:r>
              <a:rPr lang="id-ID" sz="3600" dirty="0" smtClean="0"/>
              <a:t/>
            </a:r>
            <a:br>
              <a:rPr lang="id-ID" sz="3600" dirty="0" smtClean="0"/>
            </a:br>
            <a:r>
              <a:rPr lang="id-ID" sz="3600" dirty="0" smtClean="0"/>
              <a:t>DITENTUKAN OLEH PILIHAN ALLAH SENDIRI, BUKAN KRITERIA MANUSIA (YAKOBUS 2:5)</a:t>
            </a:r>
            <a:br>
              <a:rPr lang="id-ID" sz="3600" dirty="0" smtClean="0"/>
            </a:br>
            <a:endParaRPr lang="id-ID" sz="3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806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3574"/>
          <a:stretch>
            <a:fillRect/>
          </a:stretch>
        </p:blipFill>
        <p:spPr>
          <a:xfrm>
            <a:off x="0" y="0"/>
            <a:ext cx="5929322" cy="6832635"/>
          </a:xfrm>
        </p:spPr>
      </p:pic>
      <p:sp>
        <p:nvSpPr>
          <p:cNvPr id="5" name="Rectangle 4"/>
          <p:cNvSpPr/>
          <p:nvPr/>
        </p:nvSpPr>
        <p:spPr>
          <a:xfrm>
            <a:off x="6072198" y="2071678"/>
            <a:ext cx="285752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LOVE</a:t>
            </a:r>
            <a:endParaRPr lang="en-US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806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3819"/>
          <a:stretch>
            <a:fillRect/>
          </a:stretch>
        </p:blipFill>
        <p:spPr>
          <a:xfrm rot="10800000">
            <a:off x="0" y="0"/>
            <a:ext cx="6000760" cy="6895322"/>
          </a:xfrm>
        </p:spPr>
      </p:pic>
      <p:sp>
        <p:nvSpPr>
          <p:cNvPr id="5" name="Rectangle 4"/>
          <p:cNvSpPr/>
          <p:nvPr/>
        </p:nvSpPr>
        <p:spPr>
          <a:xfrm>
            <a:off x="5996215" y="2357430"/>
            <a:ext cx="314778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JESUS</a:t>
            </a:r>
            <a:endParaRPr lang="en-US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GABUNG KEDUANYA MENJADI </a:t>
            </a:r>
            <a:br>
              <a:rPr lang="id-ID" dirty="0" smtClean="0"/>
            </a:br>
            <a:r>
              <a:rPr lang="id-ID" dirty="0" smtClean="0"/>
              <a:t>LOVE JESUS</a:t>
            </a:r>
            <a:endParaRPr lang="id-ID" dirty="0"/>
          </a:p>
        </p:txBody>
      </p:sp>
      <p:pic>
        <p:nvPicPr>
          <p:cNvPr id="4" name="Content Placeholder 3" descr="20150702_0806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8839"/>
          <a:stretch>
            <a:fillRect/>
          </a:stretch>
        </p:blipFill>
        <p:spPr>
          <a:xfrm>
            <a:off x="2393141" y="1428736"/>
            <a:ext cx="4357718" cy="5296732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id-ID" dirty="0" smtClean="0"/>
              <a:t>BERI TITIK MENJADI i </a:t>
            </a:r>
            <a:endParaRPr lang="id-ID" dirty="0"/>
          </a:p>
        </p:txBody>
      </p:sp>
      <p:pic>
        <p:nvPicPr>
          <p:cNvPr id="4" name="Content Placeholder 3" descr="20150702_0805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8839"/>
          <a:stretch>
            <a:fillRect/>
          </a:stretch>
        </p:blipFill>
        <p:spPr>
          <a:xfrm>
            <a:off x="2214546" y="928670"/>
            <a:ext cx="4714908" cy="5730891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50702_0805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6761" r="11027"/>
          <a:stretch>
            <a:fillRect/>
          </a:stretch>
        </p:blipFill>
        <p:spPr>
          <a:xfrm rot="5400000">
            <a:off x="132387" y="-132388"/>
            <a:ext cx="6858000" cy="7122776"/>
          </a:xfrm>
        </p:spPr>
      </p:pic>
      <p:sp>
        <p:nvSpPr>
          <p:cNvPr id="5" name="Rectangle 4"/>
          <p:cNvSpPr/>
          <p:nvPr/>
        </p:nvSpPr>
        <p:spPr>
          <a:xfrm>
            <a:off x="5643570" y="4572008"/>
            <a:ext cx="311059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115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lOVE</a:t>
            </a:r>
            <a:endParaRPr lang="en-US" sz="115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id-ID" dirty="0" smtClean="0"/>
              <a:t>I LOVE JESUS CHRIST</a:t>
            </a:r>
            <a:endParaRPr lang="id-ID" dirty="0"/>
          </a:p>
        </p:txBody>
      </p:sp>
      <p:pic>
        <p:nvPicPr>
          <p:cNvPr id="4" name="Content Placeholder 3" descr="20150702_0805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0417" b="16976"/>
          <a:stretch>
            <a:fillRect/>
          </a:stretch>
        </p:blipFill>
        <p:spPr>
          <a:xfrm>
            <a:off x="1821637" y="1214421"/>
            <a:ext cx="5500726" cy="5325187"/>
          </a:xfr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:\Dari Melinda\Clip art\Recipe\ccrecipe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1428736"/>
            <a:ext cx="4914339" cy="464347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COBA RANGKAI SEKALI LAGI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SALIB KRISTUS</a:t>
            </a:r>
          </a:p>
          <a:p>
            <a:r>
              <a:rPr lang="id-ID" dirty="0" smtClean="0"/>
              <a:t>JESUS LOVE U</a:t>
            </a:r>
          </a:p>
          <a:p>
            <a:r>
              <a:rPr lang="id-ID" dirty="0" smtClean="0"/>
              <a:t>HELL</a:t>
            </a:r>
          </a:p>
          <a:p>
            <a:r>
              <a:rPr lang="id-ID" dirty="0" smtClean="0"/>
              <a:t>LIGHT</a:t>
            </a:r>
          </a:p>
          <a:p>
            <a:r>
              <a:rPr lang="id-ID" dirty="0" smtClean="0"/>
              <a:t>LIFE</a:t>
            </a:r>
          </a:p>
          <a:p>
            <a:r>
              <a:rPr lang="id-ID" dirty="0" smtClean="0"/>
              <a:t>I LOVE </a:t>
            </a:r>
            <a:r>
              <a:rPr lang="id-ID" dirty="0" smtClean="0"/>
              <a:t>JESUS CHRIST</a:t>
            </a:r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d-ID" dirty="0" smtClean="0"/>
              <a:t>LOMBA LIPSING AYAT MAS </a:t>
            </a:r>
            <a:br>
              <a:rPr lang="id-ID" dirty="0" smtClean="0"/>
            </a:br>
            <a:r>
              <a:rPr lang="id-ID" dirty="0" smtClean="0"/>
              <a:t>DAN KONFIGURASI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dirty="0" smtClean="0"/>
              <a:t>MATIUS 5:8</a:t>
            </a:r>
          </a:p>
          <a:p>
            <a:pPr>
              <a:buNone/>
            </a:pPr>
            <a:r>
              <a:rPr lang="id-ID" dirty="0" smtClean="0"/>
              <a:t>BERBAHAGIALAH ORANG </a:t>
            </a:r>
          </a:p>
          <a:p>
            <a:pPr>
              <a:buNone/>
            </a:pPr>
            <a:r>
              <a:rPr lang="id-ID" dirty="0" smtClean="0"/>
              <a:t>YANG SUCI HATINYA, </a:t>
            </a:r>
          </a:p>
          <a:p>
            <a:pPr>
              <a:buNone/>
            </a:pPr>
            <a:r>
              <a:rPr lang="id-ID" dirty="0" smtClean="0"/>
              <a:t>KARENA MEREKA AKAN MELIHAT ALLAH.</a:t>
            </a:r>
          </a:p>
          <a:p>
            <a:endParaRPr lang="id-ID" dirty="0"/>
          </a:p>
        </p:txBody>
      </p:sp>
      <p:pic>
        <p:nvPicPr>
          <p:cNvPr id="10242" name="Picture 2" descr="H:\Dari Melinda\Clip art\Recipe\ccrecipebann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6000768"/>
            <a:ext cx="8786874" cy="571500"/>
          </a:xfrm>
          <a:prstGeom prst="rect">
            <a:avLst/>
          </a:prstGeom>
          <a:noFill/>
        </p:spPr>
      </p:pic>
      <p:pic>
        <p:nvPicPr>
          <p:cNvPr id="5" name="Picture 2" descr="H:\Dari Melinda\Clip art\Recipe\ccrecipebann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5768574" y="2803930"/>
            <a:ext cx="5607904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:\Dari Melinda\Clip art\Fruit-real\File0042.jpg"/>
          <p:cNvPicPr>
            <a:picLocks noChangeAspect="1" noChangeArrowheads="1"/>
          </p:cNvPicPr>
          <p:nvPr/>
        </p:nvPicPr>
        <p:blipFill>
          <a:blip r:embed="rId2"/>
          <a:srcRect r="47656" b="-16820"/>
          <a:stretch>
            <a:fillRect/>
          </a:stretch>
        </p:blipFill>
        <p:spPr bwMode="auto">
          <a:xfrm>
            <a:off x="2178843" y="0"/>
            <a:ext cx="4786314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GAME BUAH ROH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d-ID" sz="7200" dirty="0" smtClean="0"/>
              <a:t>KASI-</a:t>
            </a:r>
            <a:r>
              <a:rPr lang="id-ID" sz="7200" dirty="0" smtClean="0">
                <a:solidFill>
                  <a:schemeClr val="bg1"/>
                </a:solidFill>
              </a:rPr>
              <a:t>SUKA-DA</a:t>
            </a:r>
            <a:r>
              <a:rPr lang="id-ID" sz="7200" dirty="0" smtClean="0"/>
              <a:t>MA-</a:t>
            </a:r>
          </a:p>
          <a:p>
            <a:pPr algn="ctr">
              <a:buNone/>
            </a:pPr>
            <a:r>
              <a:rPr lang="id-ID" sz="7200" dirty="0" smtClean="0"/>
              <a:t>KESA-KEMU-KEBA-</a:t>
            </a:r>
          </a:p>
          <a:p>
            <a:pPr algn="ctr">
              <a:buNone/>
            </a:pPr>
            <a:r>
              <a:rPr lang="id-ID" sz="7200" dirty="0" smtClean="0"/>
              <a:t>KESET-KELEM-PENGU.</a:t>
            </a:r>
            <a:endParaRPr lang="id-ID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436</Words>
  <Application>Microsoft Office PowerPoint</Application>
  <PresentationFormat>On-screen Show (4:3)</PresentationFormat>
  <Paragraphs>60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Office Theme</vt:lpstr>
      <vt:lpstr>Metro</vt:lpstr>
      <vt:lpstr>Urban</vt:lpstr>
      <vt:lpstr>SESI 3 KU DIPANGGIL</vt:lpstr>
      <vt:lpstr>4 SISI HIDUP MANUSIA</vt:lpstr>
      <vt:lpstr>Slide 3</vt:lpstr>
      <vt:lpstr>MANUSIA INGIN MENUJU PUNCAK KESENANGAN YANG PALSU/ SEMU DENGAN CARA-CARANYA SENDIRI</vt:lpstr>
      <vt:lpstr>Slide 5</vt:lpstr>
      <vt:lpstr>KITA NAMAKAN GUNUNG DOSA</vt:lpstr>
      <vt:lpstr>SAAT KITA MENERIMA KRISTUS SEBAGAI JURU SELAMAT KITA, SAAT ITULAH KITA DITERIMA MENJADI ANAK-ANAK-NYA KITA MENJADI ANGGOTA KERAJAAN ALLAH DAN TUHAN TINGGAL  DI RUMAH-NYA , YAITU HATI KITA </vt:lpstr>
      <vt:lpstr>Slide 8</vt:lpstr>
      <vt:lpstr>SEPERTI GAMBAR RUMAH</vt:lpstr>
      <vt:lpstr>SAAT KITA TELAH MENERIMA KRISTUS SEBAGAI JURU SELAMAT TUHAN MEMBAWA KITA PADA GUNUNG YANG BARU YAITU GUNUNG KUDUSNYA TUHAN  (Mazmur 24:1-6) SEBUTKAN BAGAIMANA CARA MENAIKI GUNUNG KUDUS TUHAN BERDASARKAN MAZMUR 24:1-6</vt:lpstr>
      <vt:lpstr>Slide 11</vt:lpstr>
      <vt:lpstr>BAGI ORANG YANG TELAH MENERIMA KRISTUS AKAN DIBAWA PADA PERJALANAN HIDUP YANG BARU-  SEPERTI NAIK KENDARAAN MENUJU SUATU TEMPAT  APAKAH KITA MAU HIDUP DIPIMPIN ROH KUDUS ATAUKAH KITA MAU MENURUTI KEINGINAN DAGING KITA.. DAN HIDUP DALAM DOSA..?? GALATIA 5: 19-21- PERBUATAN DAGING ATAU.............  GALATIA 5; 22- BUAH ROH</vt:lpstr>
      <vt:lpstr>DUA PILIHAN</vt:lpstr>
      <vt:lpstr>Slide 14</vt:lpstr>
      <vt:lpstr>TUHAN INGIN MEMPROSES HIDUP KITA</vt:lpstr>
      <vt:lpstr>Slide 16</vt:lpstr>
      <vt:lpstr>Slide 17</vt:lpstr>
      <vt:lpstr>Slide 18</vt:lpstr>
      <vt:lpstr>Slide 19</vt:lpstr>
      <vt:lpstr>Slide 20</vt:lpstr>
      <vt:lpstr>Slide 21</vt:lpstr>
      <vt:lpstr>MARI KITA BUKA  HASIL GUNTINGAN KITA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JADI MAU PILIH MANA..? SURGA ATAU NERAKA..??</vt:lpstr>
      <vt:lpstr>Slide 31</vt:lpstr>
      <vt:lpstr>Slide 32</vt:lpstr>
      <vt:lpstr>WARISAN APAKAH ITU..?  (GAMBAR LIFE) YAITU KEHIDUPAN YANG LUAR BIASA BAIK DI BUMI MAUPUN DI SORGA. SANG PEMBERI WARISAN ITU ADALAH YESUS YANG BERKATA “AKULAH JALAN KEBENARAN DAN KEHIDUPAN”  </vt:lpstr>
      <vt:lpstr>Slide 34</vt:lpstr>
      <vt:lpstr>Slide 35</vt:lpstr>
      <vt:lpstr>WARISAN DI BUMI:  MEMPEROLEH BERKAT ( 1 PETRUS 3: 9) PENDERITAAN BERSAMA KRISTUS SUPAYA KITA JUGA DIPERMULIAKAN BERSAMA DENGAN DIA ( ROMA 8: 17) MENUAI APA YANG TELAH DITABUR ( MATIUS 19:29) SELAMA DI BUMI </vt:lpstr>
      <vt:lpstr>WARISAN DI KEKEKALAN PENEBUSAN (EFESUS 1:14)   MEMPEROLEH KESELAMATAN ( IBRANI 1:14) MEMPEROLEH HIDUP KEKAL (MATIUS 19:29),  TIDAK MENGALAMI KEMATIAN KEKAL TUBUH KEMULIAAN ( I KOR 15:50), YANG TIDAK DAPAT BINASA  MENDAPATKAN KERAJAAN SORGA ( MAT 25; 34)  DI SAAT PENGHAKIMAN TERAKHIR WARISAN YANG TIDAK DAPAT BINASA, TIDAK DAPAT CEMAR DAN TIDAK DAPAT LAYU ( I PET 1:4)-YANG TERSIMPAN DI SORGA </vt:lpstr>
      <vt:lpstr>SIAPAKAH YANG BERKAK MENDAPATKAN WARISAN ITU?   DITUJUKAN PADA  ORANG YANG KAYA DALAM IMAN DAN MENGASIHI TUHAN ( YAKOBUS 2;5) (GAMBAR  I LOVE JESUS)   DITENTUKAN OLEH PILIHAN ALLAH SENDIRI, BUKAN KRITERIA MANUSIA (YAKOBUS 2:5) </vt:lpstr>
      <vt:lpstr>Slide 39</vt:lpstr>
      <vt:lpstr>Slide 40</vt:lpstr>
      <vt:lpstr>GABUNG KEDUANYA MENJADI  LOVE JESUS</vt:lpstr>
      <vt:lpstr>BERI TITIK MENJADI i </vt:lpstr>
      <vt:lpstr>Slide 43</vt:lpstr>
      <vt:lpstr>I LOVE JESUS CHRIST</vt:lpstr>
      <vt:lpstr>COBA RANGKAI SEKALI LAGI</vt:lpstr>
      <vt:lpstr>LOMBA LIPSING AYAT MAS  DAN KONFIGURASI</vt:lpstr>
      <vt:lpstr>GAME BUAH ROH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 3 KU DIPANGGIL</dc:title>
  <dc:creator>user_</dc:creator>
  <cp:lastModifiedBy>user_</cp:lastModifiedBy>
  <cp:revision>3</cp:revision>
  <dcterms:created xsi:type="dcterms:W3CDTF">2015-07-01T17:34:57Z</dcterms:created>
  <dcterms:modified xsi:type="dcterms:W3CDTF">2015-07-08T02:33:27Z</dcterms:modified>
</cp:coreProperties>
</file>