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9" r:id="rId4"/>
    <p:sldId id="281" r:id="rId5"/>
    <p:sldId id="283" r:id="rId6"/>
    <p:sldId id="282" r:id="rId7"/>
    <p:sldId id="284" r:id="rId8"/>
    <p:sldId id="286" r:id="rId9"/>
    <p:sldId id="287" r:id="rId10"/>
    <p:sldId id="289" r:id="rId11"/>
    <p:sldId id="291" r:id="rId12"/>
    <p:sldId id="280" r:id="rId13"/>
    <p:sldId id="293" r:id="rId14"/>
    <p:sldId id="264" r:id="rId15"/>
    <p:sldId id="295" r:id="rId16"/>
    <p:sldId id="297" r:id="rId17"/>
    <p:sldId id="299" r:id="rId18"/>
    <p:sldId id="301" r:id="rId19"/>
    <p:sldId id="260" r:id="rId20"/>
    <p:sldId id="303" r:id="rId21"/>
    <p:sldId id="305" r:id="rId22"/>
    <p:sldId id="261" r:id="rId23"/>
    <p:sldId id="265" r:id="rId24"/>
    <p:sldId id="267" r:id="rId25"/>
    <p:sldId id="273" r:id="rId26"/>
    <p:sldId id="306" r:id="rId27"/>
    <p:sldId id="307" r:id="rId28"/>
    <p:sldId id="308" r:id="rId29"/>
    <p:sldId id="309" r:id="rId3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C053E-5F7C-41E5-95FE-92EFFDB00B62}" type="datetimeFigureOut">
              <a:rPr lang="id-ID" smtClean="0"/>
              <a:t>07/06/2015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C8BF6-FEE9-4858-8671-7C9FB38D370E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ANAK MODERN ITU YANG BAGAIMANA?</a:t>
            </a:r>
            <a:endParaRPr lang="id-ID" dirty="0"/>
          </a:p>
        </p:txBody>
      </p:sp>
      <p:pic>
        <p:nvPicPr>
          <p:cNvPr id="38914" name="Picture 2" descr="http://www.aktual.co/images/content/2014/09/03/81fd9882cac50a9ec80c6154b1f24d1a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53" y="1714487"/>
            <a:ext cx="8072494" cy="49780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BOLEHKAH KITA BERMAIN GADGET?</a:t>
            </a:r>
            <a:endParaRPr lang="id-ID" dirty="0"/>
          </a:p>
        </p:txBody>
      </p:sp>
      <p:pic>
        <p:nvPicPr>
          <p:cNvPr id="37890" name="Picture 2" descr="http://www.realtyapx.com/wp-content/uploads/2013/10/technology-gadge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6213" y="1428736"/>
            <a:ext cx="6251574" cy="4419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mik3rs.files.wordpress.com/2012/12/darimana-asalnya-alkitab.jpg?w=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2190750" cy="20859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14612" y="0"/>
            <a:ext cx="6429388" cy="68634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4000" b="1" dirty="0" smtClean="0"/>
              <a:t>I KORINTUS 10: 23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BERGUNA.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MEMBANGUN.</a:t>
            </a:r>
            <a:endParaRPr lang="id-ID" sz="4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1546"/>
            <a:ext cx="4572000" cy="1143000"/>
          </a:xfrm>
        </p:spPr>
        <p:txBody>
          <a:bodyPr/>
          <a:lstStyle/>
          <a:p>
            <a:r>
              <a:rPr lang="id-ID" dirty="0" smtClean="0"/>
              <a:t>BERGUNA..??</a:t>
            </a:r>
            <a:endParaRPr lang="id-ID" dirty="0"/>
          </a:p>
        </p:txBody>
      </p:sp>
      <p:pic>
        <p:nvPicPr>
          <p:cNvPr id="39938" name="Picture 2" descr="https://sketsadalamsunyi.files.wordpress.com/2011/08/2009-peaceful-lil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7628"/>
            <a:ext cx="4505061" cy="300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0" name="Picture 4" descr="http://www.casavina.com/wp-content/uploads/2011/09/manfaat-garam-untuk-kecantik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5099" y="0"/>
            <a:ext cx="4608901" cy="3929090"/>
          </a:xfrm>
          <a:prstGeom prst="rect">
            <a:avLst/>
          </a:prstGeom>
          <a:noFill/>
        </p:spPr>
      </p:pic>
      <p:sp>
        <p:nvSpPr>
          <p:cNvPr id="8" name="6-Point Star 7"/>
          <p:cNvSpPr/>
          <p:nvPr/>
        </p:nvSpPr>
        <p:spPr>
          <a:xfrm>
            <a:off x="2143108" y="1857364"/>
            <a:ext cx="4857784" cy="350046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2857488" y="2643182"/>
            <a:ext cx="34407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ILMU 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PENGETAHUAN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ATAU TAK BERGUNA?</a:t>
            </a:r>
            <a:endParaRPr lang="id-ID" dirty="0"/>
          </a:p>
        </p:txBody>
      </p:sp>
      <p:pic>
        <p:nvPicPr>
          <p:cNvPr id="4" name="Picture 6" descr="http://tracksinthedust.files.wordpress.com/2013/02/jun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21" y="1142984"/>
            <a:ext cx="7096158" cy="5322119"/>
          </a:xfrm>
          <a:prstGeom prst="rect">
            <a:avLst/>
          </a:prstGeom>
          <a:noFill/>
        </p:spPr>
      </p:pic>
      <p:sp>
        <p:nvSpPr>
          <p:cNvPr id="5" name="Folded Corner 4"/>
          <p:cNvSpPr/>
          <p:nvPr/>
        </p:nvSpPr>
        <p:spPr>
          <a:xfrm>
            <a:off x="3143240" y="3357562"/>
            <a:ext cx="4500594" cy="200026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3357554" y="3857628"/>
            <a:ext cx="4087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PORNOGRAFI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MEMBANGUN..??</a:t>
            </a:r>
            <a:endParaRPr lang="id-ID" dirty="0"/>
          </a:p>
        </p:txBody>
      </p:sp>
      <p:pic>
        <p:nvPicPr>
          <p:cNvPr id="40962" name="Picture 2" descr="http://www.dokterbisnis.net/wp-content/uploads/2013/05/bisnis-kec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714488"/>
            <a:ext cx="6586715" cy="4786346"/>
          </a:xfrm>
          <a:prstGeom prst="rect">
            <a:avLst/>
          </a:prstGeom>
          <a:noFill/>
        </p:spPr>
      </p:pic>
      <p:sp>
        <p:nvSpPr>
          <p:cNvPr id="5" name="Explosion 1 4"/>
          <p:cNvSpPr/>
          <p:nvPr/>
        </p:nvSpPr>
        <p:spPr>
          <a:xfrm>
            <a:off x="285720" y="3000372"/>
            <a:ext cx="4071966" cy="385762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1000100" y="3929066"/>
            <a:ext cx="260013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BERITAKAN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KASIH 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KRISTUS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ATAU MEROBOHKAN...??</a:t>
            </a:r>
            <a:endParaRPr lang="id-ID" dirty="0"/>
          </a:p>
        </p:txBody>
      </p:sp>
      <p:pic>
        <p:nvPicPr>
          <p:cNvPr id="41986" name="Picture 2" descr="https://kabisat.files.wordpress.com/2009/09/gedung-roboh.jpg?w=328&amp;h=2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7358114" cy="5518588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4714876" y="3857628"/>
            <a:ext cx="4429124" cy="27860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929190" y="3929066"/>
            <a:ext cx="400122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KECANDUAN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DAN 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LUPA WAKTU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mik3rs.files.wordpress.com/2012/12/darimana-asalnya-alkitab.jpg?w=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429132"/>
            <a:ext cx="2190750" cy="20859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14612" y="0"/>
            <a:ext cx="6429388" cy="68634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4000" b="1" dirty="0" smtClean="0"/>
              <a:t>I KORINTUS 10: 23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BERGUNA.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MEMBANGUN.</a:t>
            </a:r>
            <a:endParaRPr lang="id-ID" sz="4000" b="1" dirty="0">
              <a:solidFill>
                <a:srgbClr val="00B050"/>
              </a:solidFill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214282" y="357166"/>
            <a:ext cx="4714908" cy="3714776"/>
          </a:xfrm>
          <a:prstGeom prst="wedgeEllipseCallout">
            <a:avLst>
              <a:gd name="adj1" fmla="val -26084"/>
              <a:gd name="adj2" fmla="val 742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357158" y="785794"/>
            <a:ext cx="434279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MENGAPA SIH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KITA HARUS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IKUTI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APA KATA ALKITAB?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28992" y="2786058"/>
            <a:ext cx="5500726" cy="2643206"/>
          </a:xfrm>
          <a:prstGeom prst="cloudCallout">
            <a:avLst>
              <a:gd name="adj1" fmla="val -67634"/>
              <a:gd name="adj2" fmla="val 438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4572000" y="3143248"/>
            <a:ext cx="34508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ALKITAB </a:t>
            </a:r>
          </a:p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ITU KUNO !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BIUS OPERASI?? </a:t>
            </a:r>
            <a:r>
              <a:rPr lang="id-ID" dirty="0"/>
              <a:t>Kejadian 2:21</a:t>
            </a:r>
          </a:p>
        </p:txBody>
      </p:sp>
      <p:pic>
        <p:nvPicPr>
          <p:cNvPr id="46082" name="Picture 2" descr="http://www.muslimdaily.co/wp-content/uploads/2015/02/bius-oper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8307808" cy="5143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coatsindustrial.com/en/images/Fashion%20Accessories%20-%20Leather%20Goods_tcm35-5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5586" cy="514351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013943" y="5103674"/>
            <a:ext cx="71161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KULIT UNTUK FASHION?</a:t>
            </a:r>
          </a:p>
          <a:p>
            <a:pPr algn="ctr"/>
            <a:r>
              <a:rPr lang="id-ID" sz="5400" dirty="0"/>
              <a:t>Kej 3: 21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.bp.blogspot.com/-LyTJe8__62Q/T0id4eTL7LI/AAAAAAAAC40/ZDhNNVxEx-w/s1600/Image-3836152-33881001-4-WebSmall_0_3185ac78eb981a00fa6638628a89e5d8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4" cy="6861983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072066" y="4272677"/>
            <a:ext cx="407193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SUNAT HARI KE 8?</a:t>
            </a:r>
          </a:p>
          <a:p>
            <a:pPr algn="ctr"/>
            <a:r>
              <a:rPr lang="id-ID" sz="5400" dirty="0"/>
              <a:t>Kejadian 21:4 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3.gstatic.com/images?q=tbn:ANd9GcRBAZb8HOZPK0RvsQh3CCVpdcE7St_54rf60Iv_cllh7-V_5k5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64" y="0"/>
            <a:ext cx="7715272" cy="681139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71472" y="2643182"/>
            <a:ext cx="8143932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571472" y="2571744"/>
            <a:ext cx="8143932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STERILLISASI ..??</a:t>
            </a:r>
          </a:p>
          <a:p>
            <a:pPr marL="0" lvl="1" algn="ctr"/>
            <a:r>
              <a:rPr lang="id-ID" sz="4000" dirty="0"/>
              <a:t>Bilangan 19:11</a:t>
            </a:r>
          </a:p>
          <a:p>
            <a:pPr algn="ctr"/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pload.wikimedia.org/wikipedia/commons/f/fa/Gustav_Jaeger_Bileam_Eng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79" y="-18869"/>
            <a:ext cx="8786842" cy="6895739"/>
          </a:xfrm>
          <a:prstGeom prst="rect">
            <a:avLst/>
          </a:prstGeom>
          <a:noFill/>
        </p:spPr>
      </p:pic>
      <p:pic>
        <p:nvPicPr>
          <p:cNvPr id="47106" name="Picture 2" descr="http://vignette2.wikia.nocookie.net/scratchpad/images/1/1e/Donald_Duck.gif/revision/latest?cb=201211202338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500438"/>
            <a:ext cx="2372456" cy="3214710"/>
          </a:xfrm>
          <a:prstGeom prst="rect">
            <a:avLst/>
          </a:prstGeom>
          <a:noFill/>
        </p:spPr>
      </p:pic>
      <p:sp>
        <p:nvSpPr>
          <p:cNvPr id="4" name="Folded Corner 3"/>
          <p:cNvSpPr/>
          <p:nvPr/>
        </p:nvSpPr>
        <p:spPr>
          <a:xfrm>
            <a:off x="500034" y="4429132"/>
            <a:ext cx="3286148" cy="207170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428596" y="4286256"/>
            <a:ext cx="3366755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KARTUN?</a:t>
            </a:r>
          </a:p>
          <a:p>
            <a:pPr marL="0" lvl="1" algn="ctr"/>
            <a:r>
              <a:rPr lang="id-ID" sz="4000" dirty="0"/>
              <a:t>Bilangan 22: 28</a:t>
            </a:r>
          </a:p>
          <a:p>
            <a:pPr algn="ctr"/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hatshotn.files.wordpress.com/2013/07/1temple-ins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91" y="0"/>
            <a:ext cx="8894618" cy="6858000"/>
          </a:xfrm>
          <a:prstGeom prst="rect">
            <a:avLst/>
          </a:prstGeom>
          <a:noFill/>
        </p:spPr>
      </p:pic>
      <p:sp>
        <p:nvSpPr>
          <p:cNvPr id="3" name="Horizontal Scroll 2"/>
          <p:cNvSpPr/>
          <p:nvPr/>
        </p:nvSpPr>
        <p:spPr>
          <a:xfrm>
            <a:off x="4429124" y="357166"/>
            <a:ext cx="4071966" cy="221457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4500562" y="571480"/>
            <a:ext cx="39460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WALLPAPER?</a:t>
            </a:r>
          </a:p>
          <a:p>
            <a:pPr algn="ctr"/>
            <a:r>
              <a:rPr lang="id-ID" sz="5400" dirty="0"/>
              <a:t>I Raj 6: 21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maktoubplus.com/wp-content/uploads/2013/09/Miss-World-Contesta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035"/>
          </a:xfrm>
          <a:prstGeom prst="rect">
            <a:avLst/>
          </a:prstGeom>
          <a:noFill/>
        </p:spPr>
      </p:pic>
      <p:sp>
        <p:nvSpPr>
          <p:cNvPr id="3" name="Heart 2"/>
          <p:cNvSpPr/>
          <p:nvPr/>
        </p:nvSpPr>
        <p:spPr>
          <a:xfrm>
            <a:off x="0" y="4071942"/>
            <a:ext cx="3429024" cy="278605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0" y="4714884"/>
            <a:ext cx="31432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d-ID" sz="3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MISS WORLD??</a:t>
            </a:r>
          </a:p>
          <a:p>
            <a:pPr algn="ctr"/>
            <a:r>
              <a:rPr lang="id-ID" sz="3200" dirty="0"/>
              <a:t>Ester 1:1, </a:t>
            </a:r>
            <a:r>
              <a:rPr lang="id-ID" sz="3200" dirty="0" smtClean="0"/>
              <a:t>2:2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ampbellhomes.ca/wp-content/uploads/2013/09/tweeter_icon_by_stereoray-d5jt9e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86" y="142864"/>
            <a:ext cx="8763029" cy="6572272"/>
          </a:xfrm>
          <a:prstGeom prst="rect">
            <a:avLst/>
          </a:prstGeom>
          <a:noFill/>
        </p:spPr>
      </p:pic>
      <p:sp>
        <p:nvSpPr>
          <p:cNvPr id="3" name="Cloud Callout 2"/>
          <p:cNvSpPr/>
          <p:nvPr/>
        </p:nvSpPr>
        <p:spPr>
          <a:xfrm>
            <a:off x="5786446" y="214290"/>
            <a:ext cx="3000396" cy="2112846"/>
          </a:xfrm>
          <a:prstGeom prst="cloudCallout">
            <a:avLst>
              <a:gd name="adj1" fmla="val -39587"/>
              <a:gd name="adj2" fmla="val 558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6143636" y="500042"/>
            <a:ext cx="26019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dirty="0"/>
              <a:t>Amsal 25:1 </a:t>
            </a:r>
            <a:endParaRPr lang="id-ID" sz="4000" dirty="0" smtClean="0"/>
          </a:p>
          <a:p>
            <a:pPr algn="ctr"/>
            <a:r>
              <a:rPr lang="id-ID" sz="4000" dirty="0" smtClean="0"/>
              <a:t>I </a:t>
            </a:r>
            <a:r>
              <a:rPr lang="id-ID" sz="4000" dirty="0"/>
              <a:t>Raj 4: 32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id-ID" sz="4000" dirty="0" smtClean="0"/>
              <a:t>USG BAGI JANIN? </a:t>
            </a:r>
            <a:br>
              <a:rPr lang="id-ID" sz="4000" dirty="0" smtClean="0"/>
            </a:br>
            <a:r>
              <a:rPr lang="id-ID" sz="4000" dirty="0" smtClean="0"/>
              <a:t>MAZMUR 139:15</a:t>
            </a:r>
            <a:br>
              <a:rPr lang="id-ID" sz="4000" dirty="0" smtClean="0"/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MARI KITA LIHAT DULU </a:t>
            </a:r>
            <a:br>
              <a:rPr lang="id-ID" sz="4000" dirty="0" smtClean="0"/>
            </a:br>
            <a:r>
              <a:rPr lang="id-ID" sz="4000" dirty="0" smtClean="0"/>
              <a:t>REKAMAN BERIKUT INI</a:t>
            </a:r>
            <a:endParaRPr lang="id-ID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xceptionalsales.com/wp-content/uploads/2014/06/Remote-Contro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85465" cy="6858000"/>
          </a:xfrm>
          <a:prstGeom prst="rect">
            <a:avLst/>
          </a:prstGeom>
          <a:noFill/>
        </p:spPr>
      </p:pic>
      <p:sp>
        <p:nvSpPr>
          <p:cNvPr id="31748" name="AutoShape 4" descr="data:image/jpeg;base64,/9j/4AAQSkZJRgABAQAAAQABAAD/2wCEAAkGBxQTEhUUEhQVFBUVGBcXFhQVFxUVFRcYFhYWGBYUFRQYHCggGBolGxcWITEiJSkrLi4uFx8zODMsNygtLiwBCgoKDg0OGhAQGywkHCQsLSwsLCwsLDQsLCwsLCwsLDQsLCwsLC0sLCwsLCwsLCwsLCwsLCwsLCwsLCwsLCwsLP/AABEIAJ8BPgMBIgACEQEDEQH/xAAcAAABBQEBAQAAAAAAAAAAAAAEAQIDBQYABwj/xABDEAACAQIEAggEAwYDCAIDAAABAhEAAwQSITEFQQYTIlFhcYGRMkKhsRQjUgdicsHR8IKS4RUzQ1OissLxk6MkY4P/xAAaAQADAQEBAQAAAAAAAAAAAAABAgMEAAUG/8QALBEAAgIBBAIBAgUFAQAAAAAAAAECEQMEEiExE0FRImEFFHGBkSMyobHR8P/aAAwDAQACEQMRAD8A1Qt1IlmirdipRZr0HI8iONgwtVxtUaLNI1il3D7APqqQ26JZIptGwOJB1Nd1FTZq7PXWDaiH8PTfw1EZqcpobmFRRCuGqa3hRU6rT4NK5FFFDUwwqZLQqEsaTrDQ5GtILFsVMiCq8XTTxeNLtYymgtrVKgioFv0vXUKY29BDqDUYtCoTdrutrtrA5olyCnpFDZ67PR2i+RB2cU5boqvN2m9fQ2DeUtRdFI96qv8AE1G+KrvGF5kHviKhbFVXPiKga7TrGQecsnxdD3LtB9ZS9ZTqFCPLZIxmuVaiz09blNQlomVKmVaGF2nrfpWmPGUSZrJNRNhanTFU8YkUltFPpZXvZqPq6OuXQahJp02SlFEOSkKVIa4U1k6RbrhqlFgU4GkLVmtnpUhVtikKimtcod71dTFckh920KDuW6ka8ajZqorITkmRG3S9RTwKlWjYqohWxRFqxUiLUyikcikYo4WhSXAKcTUFw0EO3RGQDXG1pUbGkzmmJbl7GgU4gCmE1ESadCOSQTIppehppCaO0R5DuKY4WrTPuQIUd7Ewo8pIqPB3RbtjrH1J3JGp5mq3pKT1IbcW7ltyNwQGA18BM+lV+Ae3dVbhV3bLmYtDQFJJySNNjoKx5sjhkpfB6elxRyYG2/fJr7d4HUbGnE1X4LEh1zDYzG23pp4UYGrVBqUU0YMkXCbi/Q9qjamtcpmamonuOaojUhakpkIyKkIqWKWK6ztpBFdFEZa7LXWdtIIpRU+Su6uusG0ipakFuu6o11nUyMGnqaXqjXC2aHAys4ClinLbNOFk0LQaZHFdlopMNUn4U0HMZY2Eq1IxqINS56lRr3CmoylOz1waiI6ZG1qkFmiVIpZFdbO2IHFmpUt0+RXTQsKikOQUpNR5q7NQoaxxNRXBT5rmFEV8grLSBaIIpVAprJ7CDqqiezVgAKjuCuUgygivNquNqjIpQBTbifjRU4zC50dP1Kw9wYrJdHrjrbIB7KhVghYzBCSNf3j969CyCs1iLIwt8kjNZxBI11CuxkqfBqyauLdSR6P4fJR3QfsdwHGNdSWCjLplXTfnGw5fWreaq7GGW0+ZD2HnT9JHLyir1LQijpJ/S0/Qv4hjW9Sj7BDTYow2RXZBWvcedsYLlrstGhRT1tiucgrGAhKUW/CjsgqRAtJuHWMAFk0rWoqxzCorsGuUgvGgRRTjFPYU2KaxKEkUhenRUcVwrbQ4NSg0qrpTSK4bkeHrutqIpSZa6gbmEJeNSC6TQyrUls0jQ6kwY3K7rDTXEUx7wUSxAHeTA+tUpE7ZLnNKHNVWI45aXYlj3KP5nSoLXSS0T2pTxMEfSk8kOrKbJ1dF7nNd1hoSxi1cSjKw8CDUouU3Alvon6w07rKHN4Dcgetd+LT9Q96DaGSkyfMaWagXEr+oe4qQXK5UwO12Sg06TUQu0ovV1BUkPM02TXdZTDdFcC/glDmkLVAcSo5ik/FDxPoaR5YLtoZRm+kyfWuJoc4sdxrjihsdPOgs+N+xnhyJXTJOtqp6SJ1lhlJAkpqeXbUg/wAvWjs/dVT0leMO/KSo+s/yp8lPG39hMDks0V90JgA7QXIIQaRoSZGp9qvetql4Rcm2PKrMms2ippm78VbjKP7k/W1waoAaejVto8lTsmz04XKhLUoahQ24m6yu62og1KRQobcx5u0hu01VpWt11HWxC9J1ldkrslEW2cLtKDTclOCV1HWx/WU03KblqO64ETzIE+J2n7etB0lbGW6TpBCvXF6hrrjEDTcmF7p3k+QBoSkoxsfHCU5bSbrKctAC5+kyo0BOktGpYncDXbn6UfbNJHIpdFcmF46v2eeYzpTdPwsAP/129f8AM5P2pejE4nEjrg72l1csW56KJERr3d1Vzlww1mduyAfuTWo6Lt1mHvLMZiNY0EZgJ7hJrDilLJOmxYwakrLW8bNq4VGFRCJIJBbOAdMs7iIqfifDcLeS3dKMvWA/7ohJIE6iImAfapcE5IyXhmy5CrRMMSRoef8ArXYhkRGs5kBzZklh2SfCZ5mtbjD4NSUnwZXiXAlslXVr1xHEoyAZgOavA1oRbl2ex1hHMNlB/lW6weDR1RDOVTlGVttIEkehP8VBcU4MQpbDolxh8rkq0gxp3n2rFkhNNuK4LJRStmfHXAdq23sSPQipEdv+W0/wmKq+H4jG3r62dbJZiNFKhQNzLEzAB00r0ew9u0vVwA6jdvmP687TM0sITl2LjzKXV/uYzEJkE3AqDvdgo+tB2+J2wYQu3jbW4y+jAQa9BJRpNy2jkAxmtqdhyYSDVH0l4Uz2UfCpbRiYdWDZQNdgmsgjYd9O8U4rhhlN/t+llB/txwPhvR4qAfrrSXOL3eRb1ZfsINCp0exeWMmEuAiQVAZo/UF+I60Xa6GYl9HuLankqqmvpJrv6nRjbcrpf4SH2+LaDPue9gPoSalu8UlZCP5/F7ECPrQmP6JvbAm2bw0Ac3JQToMwWCBRlvoEpyhsRkkbIj5J/SrF+R7wKise58q39wuWbqKr/wB+hDYuX3IypM+BP0FX2E4Vi2PayIP3iSfar3gDjqyi/wDCyofRFP8AOmnFFXAY57dwwrH5T+kxVo6WPstG4rtlXxDh99Phyv4DQ+gNUDY5w0OuTvHP61shKtlBzIdg2uVh8hO4nkao+mPDOvsl7KhrlvVQdW0Iz2W9DI8qXJpPcWPLLJK0U97jSg5SpnvLov0FUvFuMtcBtnUCG+IMJ2A086rccz2+y2HKsTp1iFRlnxG9R5pJMBR3DvGXuqPiaVsTT6hz1EYv5N30cWUHj/QVJ+Hx0ZgmdJMZDbzZQSAcsydhpQ/RO7K+RNaTA4g9cE5BtD+6yuSvuoq2n5VWeh+IYVPv0Za3xi5JBzSNCrWwCD3EaGjhxlVE3FK+X9JrQuVcC3eAcN1gcEcl+Fp3mCB61lrfB2tYkW3OdB2t9DbEkSO+VIIqn9WD4lf6nkzwpejQcOtpdTrM+VJgEgiferJeFWyJDk+III+lQpjUOHW4AOr2YRAUeXICorWDK9qzc7J5HX0nmPOtanL2x46fGl0NvcOYfCQ3loR6UMZGh0PdRr45fnZVccwdCP75UmLC3FzKwLKNR3gc6dZa7I5NL7gB5qQtQzX45r5zpTsx71pHqsa+RFpcj+P5Js9LmocXJ+ZfTWlLfvfSketj6THWjm+2ggNTg1QrPeD50pbvpo6uD74ElpZrrkkJqLErKMDr2T9qUX1mMwmpRVvJCa4ZJRlCSbQCccqqpZWAKjWJEwOdNXGi43YJ0BAjUiYzMR6VD+IXI1lvhzsqt+6CRp5belOti1Z7Ntu0d2Pyjvfv8BzPrXkyyTk1G+EfTRxYscXkqm+SQ2pbKPhEBt9FAkLPNm0J7h4mrFWJ2qlxHFktrksqXbeX7Ik6lmmCaqAbtw/mXfQGAPICtKzwwqu2eLnlLNO+l6NbisLYeZw9oNPxQbRgfqiCpGnuKqcHw9bF3LaLoH/3eubuldfiju5g+FZfFdJvxOKuWrcCzaAyFdM7A9txHISI/wBaK4WtnrrVoI5GcsSCoVSUI7Q8RA7IkQO+gsihkpI3/lt2PfZsOJ2R1FwjskTIUldYiSBtJ5DSsnwu9eVAMOqEn43btBRMnsjWfYeNWnCLa/iXtf8ANtkj9OUsGUR+rUx5GlHRx7Oe5o4Gq29Yady0cucd9Szb5OzRg2Qi03ywvhGKvu5lhBtg23Ghz6hlaO5gfQjuo3F8Qts7pIV4WQrazoSSOXaAg84rBdLeK4pLCCzbNt7lxrUpnLBchdsskwx115AN36UnR4YZrKC+ua2xbNmJH5mY6PJjXQ68qKy+OCA8CyZGeu4NFYm7kDX5nPt8IJGUTppC+MUfcxgb4Sp55XQk+WpGtYbohjbTXHa0ri4lvtkllHVqYXIDoAIHnFXHSXpHbw9kOwOZyAEA+IxIKHkT38gSeVXxu1ZkyQ2y2oNxvEVzqohWnMUXWQp0aPl1kGfrRFjE5kKqQQdCJnynx8fAV5H0Xx9zE3r7uxJcBTErEseypGywI05Deda0acGGGlybaC72D1SpbHVEAZQuxg66nWYrNkzu2kbceli0m/ZrOF8QBVgkkh2DONJYGIzfDO2uxg1x43oUunK4LBSYGZQFIcrqNJAJBjbUSKzHDcYuHVwHDhVa4Tb7BIUlSmVQF+Ua6b1hcNx1xiFxOJMpiFZRBzdWFb4Y8DqdNZqjyVBNcszw07eVxfCPVR0jtMbi9Z8KFmlXUQYGdSRBkkHTedKt8A5e2GnKzLBA+FyyyD4NsfWvN8RxoMEOGtWimqPdIuvbLHZSFU7gmZAGu+mhfSbpacNZBVR1jqCkEgpp87KRmQGYHPbQa0uPLudMOowLHW02nAMcSbgDZHxADodD27YyXUAO5kAx3NRGD4krg5kViWKXIJAzJBDKDtIM+BrI9FcVbvcMtM9w5rUs90ZfybqkjM2uZQQAxkEHNQr9KXDp1VpIvXFm8zBUdiO0y2JLFsoPcOeta20lZkUZN7T0A3TrzAOXMdAy8pY6SKfexImQU7QUOMwOYTBaAdTE+47q834ljMW35lt9QJtSgZWggEMx+HfRFUbTNTXeLY0YYwqNeJWCyFRlYbZATmMzroO8Vmeovo2LSVdsvb3HLBYYe4jsLoJGbKVj9QAOYAE/HESd6C6T4hHwVrqsptpcyjKIggMrA+MiqrAcbQ2urDLevKGzWwMrFkDFgFg6AqRoDMGNxR34sYjhzBiOuR1YiCrFW2YqddyRPfU1Ju0yrwwhJSiuSTofckHw19//AFVrxzjtrCsGutAOUgcyVMjKBqSO7bXlVD0NuasPL70zp5gjcu4W8CALZZSTt24iTy1A3pcX0svqKa5LnhXSkX7gUW+r7WUdY5ZxmIKqVQQpkCASeVTXuI27l8paYO1qySY10z5SJG5Bn351mr13Di0jsnV3ABDQZVp+JAdyWU6DmD3Gj+EYm0G63CobLuTOaRqCNCh5a9wns9wp1l9voy58UYxs0vB8U9m1rbL231BSbgAPfp/KqPivE+2VwwZEmLhJOQEj4EXYtzPJdtzoLxS5eZT1brh83aYKbjpsWIydnJJHInu51muH9JcxFq7mlZVmaNHBnVtiDJE95GmtaMs+Go9kcMPqi5dF11l5mYoLywwQvbZFYCdXZ3Vp/hGWNNSdrzivEjbsCPkYK9x1a4T2eyGNuMhY6FoI8Naj/wBppbt9tFYx2SYEeJPICqJOlhJhAWtGAzi32HWZZi5aSOQIGlY1NtqjdPEkmn76NV0cwNlsz3gSuVTlaRlJI3g6xMVobfCsLm7NoAj3nlM9/I1U8KuAK8fADPecpUHUcxED0rJ2eNXcXcuW7Mpatkro7K905mGTMNVQBSYUiSRqBWiDSxqUjzMeBbtsUajpVhhaAcPcRI2RZbMPl9azfB+MXLjQzZAgMF0JV5OmZgZDREDzoyxauKEtG2ltdTdOZyZ2B7RJO4119KM4nxg2hkXWRuH/ANKipptpInqcbxytypFH0p4yS3VLmQ2yQzJAzZ1gKBJOs94PvQeB6XsGVLhDC32nyiXc5fgzarqYECPOqTieN7eY2yub5rjEqWGuYzMHUbedV7i4xtgAKAF1UAxmOgKrE+x2patmN5JN7j13Cfn2ku2zCPJIYQVA5aaTQrvbnJbOYtOoMhQN2OnL+lUWA41evdi4ECAKFS1AWecgczuB51f4bDi2pJ3PxeA5LU5pLg9PR4nlkpel2cjKoAga6x3Ku0+lVpMse0JJJIESCT3ewp1zGKDLkA3JgFgvZU6gE95gehrO8f42WL2xFvKRomktoYLjUwe7uo44OSH/ABPUKL2I0V0KnxF9uQBG0jWYqnPSIqx0XlCu3IzDAzrtr3VT4vpFddSrA3Ay5SGMqDKkPA1LCPDeqhsM/cW+pqscSXZ5Eszf9pJ0d6M3XtXcxuWr2f8ALMkT2DOk6ieYoPCYnE4S9aRkJdHLhcguXDJ7XVtvBA1r0rh3RrE2MWRbAfDMS5Lkk2zr2RvJk+oGpBGumGEW2MwGp0DkCddxPyzpV4Rm5c9HsSnFQ47MLc4raus1ywYKFYBgNkWcrxyUzA8vGt1wPj637Q2DgQy92u48IrI8a6AOzm/gWyvrNl/kJMsLZkQD+k6baiAKy2D4jdtXlt4mbLKyhmysrJuSXWIjTcaa9wJpHvhNv0OnCcFF9r3/ANPR/wBoS9ZhCrMLfbsm2065xdSCpGokEieU15dj8Bdw143LI6y0X6w2TJnfRhPaHabXcTsa2PB7qY/FXcFcY3sO9nrbbr8pRlWFaIIIJ76m4p0fu8PPXFmxVgZV1UG7b1EbmGECJkHWjNOVNAxyjHhmFw1u/iQ6ZLlouvVzFyWBuBltsWiVABUxyPpTOuFi5ZtYrPetWEyMlwFijPMsttzsuigdwPfXsvQK/wBdh7huKcnXXDa6zVghCtvy7RbbaSKq/wBp/RXDXrfXvdGHdFyi4RmDASRbdZlhvEaim8boRTfkbZgrb2sLiAyaWb9tIdQQuYE9rKT3EE+dXmJvsobKGckKwS2QLhUt8jT2RJkka9kUNhOEJcwa22KuOzkbaTE5kn4ZnTyrNW+FYuxdHUqbjfCNe0Z5FW8daw1z9z1rajXotOM8Na/YLNbIZpVCWzFXGots8kNI9JIqit8FzYHPALpdeYgkLCCD7SK3fRSxi1Fw4ssM2TKhaYK5pYjYHtVPi+it1FuXsFFxW1ewRJ5zGo8YI1G0GtHjls+nsxLUR8jT6PLsFx29YRrdq5lUsjEQrAkbaEaePlWiPDhisNhcRcV4WbblWILKjaLEHWJgz8pHMVLjVwrKHOGAujtFWV2Vo+RshEgnvg6V61wPB2L2FsstvqluWxFkwyAbFI5gRpRxw3cvhiajIrVcni3FOFphTnRhcwt4EpaDGWhlbKwJ/MUCWHionWo+M8OSxcw+Lt3Lb2nuAkWwBlWBJIGu077bGt90n/ZiLiXDhbgUgEi1cBInfKGnRT3xPfWK4HwZbmEvWisOLjAFlCOrqg3juOnkTTT+lK2LjqcntX3/AINdguNNh7bgFSu4J2E/N4jnVfZ47cUdYlpmT4esZwHJzggi2CRJI2keXKsLguK4i0bdtXgKTNu4oJXJLFe+DH1q7u8ct5+sTDgPlLDNkBDQZC3ApaOfjtprUFglH7mv8xGXPT/2Fcb6N3UufiLD9p5ulR+Wys4zNDgc9N/eq7hGHv27+GZ7N5ouMXE5j1bf7yWBjxg8wa1WB4311m2iKesKy+YHIoRZdmbugQI/UJirHpNgLJwRv23ezfFg3QoLvH5ZuZGHymOekaTpVMal1Iy5pPcvH12wfh2KSxfcDtIZj11U/WibPEVuWb1q5qHW4oPmpg+8H0oPpjhxbvADSUXTyAE+0Vn7l3KjNzytr3aHWhscZGh5IzxNv4NZwXDfi8EbUDPKFSxYa3rciWBkA3Fb/PVPwfFXOsuYe7aNl8PbUdWdSDnbMc3OcywddtzWm6B2vyMQvMLYUfxJZz/Rmq/4ngrb3GusALgRSHiT1ZIJQnuDa+pq88aas86cpOGx/b/R5jxbj1xMSUZcyImqASWVoJynnpy5kkeNVXHLlq7iVFsAWnRSocOO2spyDOSQuUgfp8K2HTHoy9xldFGdBBUnKWXXY6TBMiSPrVFjOjrPw6ypWL1lc0d+ZmJE+gg+VTi4xp+ymJSnBwXooLd5jfs4e/cYWGuqLiAkrllSAcwkKTrB762DcOvpdaw15rllg6FZ7IlWKsqD4dcvpMGsbZt9YEt9kBnGfUlkYT23PPuA8jRVhwlzrTfulrJIRcoKwZVkHfIaNeR8qrLHb4GxZ9ialyaPCcUu/wCznvrBdEgggMsSslvEIZjkRVF0eS9hcKMUi57VxiSkZSuRiFcETpE8udeidFbKfh3QBWW4zloghg4gCf4dDUGNwN/DBggN/DuSY3uWz3Ac11qc8bp10dp5KDt/yZnB8YW9ct3luqXvABrYz5kAzflmTBAyq0wJk1PiGBbtBjA23nuEVc9E+GYbEX7z9QLa27aAXAoS5nM529tNf01Z8X6NlCDam4rGNAAwPKR/e1TcZL6kuDJrYPKzzfFs8Q9s9ntbSNIkk8gRIgTWs6K9D7ty2MZdY2cOVN0W5PWsCswD8in1MVtOF9GbItXBfti40GQxMQRtFX2PtDq0tAAKSEgbBVXaPQVTHh9sniwKluPJOh2I6zEszwSbNph3CQCwUcht7VpOI3CSEXUnfzrEdHrvUX7QOmaxkn9629xW9sg961lm5Cm4QSWkL67n209azZ/7z3NO1jxSfw3/ANKbizW2udoZgOyBB+Fe7z1PrQWH4cjtK2WYTAAMachp3VpMPizoMiRG2UCrFMMrgHqjPeo5+BFLvkuEeFKHkm5P2ZpuHwvZsZB4Ag+rb0K2GX9NxTrOXMNjzka1tUstsM88hGYjv3BMedPxFsrEoPYT7ULl2HwF/hlLSQYJmD5RTusV7ZLRBAn12P39qItwgIHyiqC+4NmVJlCVbxBJP9fevXdD8pFjhLmQifikoW7wpEH2in8c4DYxahb9sNHwsCVdefZcagTy2qva8SEP6bc+p/8AQq862F15BfrFLJDQl8FNwLo1hsE35CkG5ILMczaa5fAafQVa3mBY222ZTTcWO1b/AIv5EUHxfVkA0LSum8bn+nrQSGbbOs4m+6gIAIEFzEkjcqNte+qvH8GbESl8MytoZIPqCDpBq54hiRYsiN8yr/mYD+dTWLo7TfoGvnln+YohujyjE2bvDsSbd4F8PqyPoQATrcWflHNdxymQCZxN82YhwSbbdWR8MspA1nxFbvpNwoYzDtaJCvAa2+vZYjnGuU7HwNeTYzg+Ow7C0lu5AnKOqe8q+C3E0KzsOXhsMubBbuJu0+ppVLo9R6JuuNwNm7cANwrlc88yEqZI56T60baVsO2XdG28+4+NUn7LMFesWLtu+pQm4XVW0MOBJjSJIOhAPhWk4pdDMLXNlZwe7LEfU1oowzSsgxXAsLeJuPattpJJRDPnIk0Nisd1bWNgFDaDQbHKB7CnW7jsmVATO4H8/CirfD1+K8RIGmwyzpp3d1cJyyl6ScXxIQHC2paILsdhHK3u2v221rD4LpIVkYy32mnNeUFlJzbsvxLoNhMeEV68toRBgiNDpVdxHo3hr+ty2Cw2dey4/wAQ38jNJOCkqZfFkcHZ5DxrgFjEsLuHvW1b9YYbEbOJGkfespb4FffEdSHtuzkA3FcFV1gM8ajc+PnXsOJ/ZhYdi1u4viLllHkbdogidvoO4UXwboDawrm8zdYykuEVSqZtyzSxLHmNYmlhjceL4HyZIz5rkyQ4Y2FP4e7ZNtSoTrQo/MOgDO40YEyY8R3VNjEyYW+DMG3cG0QMpJDGZJ3MRp316PiDluwe1bvDQN2lDgbEHSCBt3jxoPiXD7Iw+JZUAZ7N1SdTlzW2HZ7l22+1L4HvuwvVLxuNejDdPBmxIA5rAPjm0NZLEAuvVjRmISPFiAI8Na1/Sft3MO4+dUb3XNWRssBiQ/8Ayhcu/wDxIzj6qPerSXsmpPx0vZ6V0QYdSLi7XsXc/wAuV1X/ALRWkuW50P6Ap/ykH71Q9HbItcOwwO6CzdP+N4P0JrSH46eqJzdyZWcTsrcV8y5upVVuqNC1tkBzKRqGUyQd9xzqh4nwjE2WBsXPxCMhyi7BdxoQFYATpWlw4K33ufLnFtxyyOsSfJsvoTR54fFs2v0GbR/T+kemo8opXFPsCk1ymfP/ABPCql3P1LKzGWtNIXPrLERqZJ02oaziBJLBDOpMwCx3JUfbwr6Gt2w6jMoPeCAYPPeq5uiuFu4jPcw9okQc2Ua7RI2PrTJJLgDbfZW/s2wwfCEuuUlzk3UkBVGx+WRpptWrwwtzDKVbxJI96W9hAhGWQrQp8CPhYd3dXK4uSj6Ov18RQGTOuC3kZ4yov6dC0b+5pnBu0ueI7hM+RPjUfF2C21tjzPkNvr9qK4UuWwvjrXegnYXVnJ/vX/Sh8ViPzlHcPqxFTYI/EfGP6/eqoXc7sw2LaeQo+wHlnSmx1WMQbLbxTr/gxQR1+ouVucBYBMkRoIU7Zdcsj0NZn9rOGi6WGhuWVuqf38M3a/8Ardj6VoE4qvV2LtsFutsaR3oVOX2un2rLnhGnJ+i88j69OmWBw41EAAgjQR7Uzh9w2yLaXXYrpDGSojTTuOnvSLfmGFq4CFO0FpOqsJJBGm0UmdmHWrbvW8UVCtclAkpIiJgrqTtOorNGu7ESJuKYYXY60MWAIHaZZ0OjFNY1+1LgLa2wBbS3Y01l7l4k6TBeNNB46VR9ILmNfLEmNWcEIRABgxGZQRPM6Ch7eDxN0wXdSBJOZTMkiZPIxpU5Za6FeSnVGvv4liD2l8QAyk+pqjwuNGe9GYrBUqOTAiW1gQMu/jVBh8ficc7Ml38NhlJXPOpI+JbYEF2HNicoOwNJ+JVrj2sxzaC3cdzDLPzkADNMkE6a+Vbs+dKqNGm0z53GrtcVXsqRq8LB0gaa/wB/cxWjvnsOR+6PqKyXR3Bls1y4oKADtkfEwOyA/KIGu3nJNai282l/ecD2P+lVxSlJXIjnjCMqiFXxJHhr9Kz/ABS+et0OqrlHm5knzgD3q3a9uToNfYc/pVLgbZacQ4jN2ranePkZh/DGlVRETimJZluZv+HkY/8A83Vn+gPtR+BuzbnnfeQP3RrP+UAVXG3+XeZtJt3NCQCSVbYGq9eLtagLDMiKomOyDuyqdyWnv0WhKSjFtlFBzkoxNgl0G4UkSBtzAGx+lEgxWDwGPcEsXVGJMknXXeSQeUaaRWm4JjTcUqSWhf8Aecn8QI+01KOZS4HyYHBWG2ni9cH7qf8AlQly+OttPMdm4v1WftUqP+cfFPsR/WqQy1wLOwYeUvM+wNaFEzORqOG2gluds2vodhVZxu+VtuTq1sEg96yN/IgUc+IzXEtjuzN5ch9/pQ3E7YZin6lK67doEa/SotWiidNGWHFrjJkDZQj3F7O0B2yKCd4GgG0Az4WdjGdpbju3V2xlAGucqpBCjmFntMeYisd1f5aFMzBVEqdIcaEmBvBPvVjgw99wiyQSqlSCqiOS88iiTHPLrMmcMZuz0541X2N+Xylbg2MA+R1Bo99R50FiF7Mb0/BXewPCQfSt6PL9kTWc1og7oZHpqKgwpAuFT8NwTHjADD2j61ZJ8R8RVDxOVGYb2mn/AA7N9DRQGYTiWHPUYWNerNy0fO07249lFY3Um/G7qLK+d64gn/Kr1tulGPSwuItXGVX638RYmQHS6gzZTsSHW5p4isz0IwJvYmwpGhuHE3PC3aGW0D5sXNc0Nil0vg9N4h2VxC8rdmyo9DP9Kt0vSVPhP0BrP3MR1tvGty0A9DA+wo97uVH/AHUufTKBTUJfJcYC3mF4HZzt5gUat4EAE9pgdOcro31+9D8I2J74P/SKi4wCht3BsrwfJx/UD3oLsITb3Pj2vfRvtPrU+HHa9PsajTcf3oamtDten9DXHI7GNKsO7X21qr4ipC9Ynx2+1H6l+ZfajS3aI75FRbAT5H7UB0CYsC5ldTKuoI/pVoultR4fyqn4YIW5aP8Awnlf4H1H/kPSrXFtCgeQ/v2NccwHiOINrDOR8Wy/xOYB+v0qvwK5UVe7T+VP6RXJ6q2O8ufJBpJ82FQWbqgRnB8pf/tBoppdgZT/ALS8GWwlrEouZsJczMO+1cGW4PLb0ms/0LxOVLeHzZuqunKeb2Ltm49t/wDoA81Ir0e3iFKMhQ3AwIbMAiwRBBzan2rJYDozastKszFVdLf7ltzOSfmiWgnbMay580EmWScoL5Ro2v5bRuIubKoMgwSOcT4UK3G7bgR1qkasoQkx4Hb60DcwTEFVuOEIOYTOnMA8qIwdlUUhbBVyPiLFgYgfFOnlFYozTXH+Q0/gXifGsyzZW4WEEA22UaETmJEERNJgOL2iI/D3JgSVKsCI01B8dqW0roCCQ2pAB131j0H86kRY+VR/Dpzqf5jnpD+Ozzq3jBbtW7VsTkXKB9zHidauejPCCbyteSZUuAdpDKEBHMSSfHJV1w7gVm122TNqIGkseQ3gDzrML+0jq8z/AIZTcLEPLmFVdERIGwBPqSedboafbLdkfJTJqt8HHEuD0zEOchA3LQB9BRDDKLac1E+sR9z9K8rv/tKxCQxtWAuwgXDE+OYHv5UEn7T8QSQq2ZO5hzA/SJI962b4tWY5afIsixtcs9N4ndlTbBygnIW5BVGa83lEr5kUM9nMMwCAGcudSSQBJaSeyo9I0HhWV6H9IHxWJ6jEBAuUlAgYGQVYhiSRvB9K1WPxmUu7CFtWXfLuIss/Z9SFPmBRT9iVTr2Zjplx1rX/AONh8vXOQrOETsmA7BAQdFSCSeZA01qr4RigjDO/abQu2rQRlkn+9qp+GFruKuuTLqTbDfpYnrLz67nOxA8BWz4ZhFfE2LTgXAwuXHzDTIiQAIjXO6H0NZJwnlfHRux5IYVz2xChW72irTszdpiQNAFGpPgAPOtl0ewkS7Bg7SO3pC8oT5R4HWpsAqLIVFX+FQNvKi5hh4kCqY8G18kc2o3rhAiH80HwI+1U2DjrHZttZ8pkgfQetXTCLvox/v3qs4VabK9xVDkNCqTAmdz4DStcujF7LjApkzXbpCs/I/Ko2XzrO9I+kVlGJW6OsVZW3BliDofAeJoTpVxFrKB7hzs0n9xFVGdmC8zlUwDO+vdXnPB7bXIuOc12+c7MTybVVnuArLmybFx2asOFza+C/wAMXJXKSrnOxIMbn4p2An71veiuFZe3cMtEAxBidZHtWSxlvq7FxkMNlyId46tS5Ovfl+tbPhF6crDZ1VvLMs1nww53MvqctfQi+vrUGD+E+Df0oi9tQ+F3YeM1sMTJ7hiDQmOtAuynZ1PvFF3vhoPiBgo3kK5HMz+L4LaxmGRLw7dssqvCsVYGIhwQQREgihOE9C/wwuXFxBzXB27joC0DYLBAUR3CtLZtQ1xeTFXHmey32HvQPFOI50uIsgIDJ+wo+wqVKijww6s2rJOa1fYOGjKTlMFSJPPL71Nev5reIbyjya4f5Cj+JYQLg7bx27QDA92fQ/Uqf8NUNlyMMZ+dgB5KJ+5pxTfcHPYXxRD7r/pRWMw/WW2T9Q08CNQfcCg+EiFUdyIKsxSexl0V3D7uZBO40PpRqnWgUGS8y8m7Y/xb/UE0ctFnIFb4j4Gn4hNGjz/v1FRtufOiLg+32P8ArQCirtCLyn/mIVPmvaH/AJUbiGkjwk+0UBilIKN3XAffQ/QmiydTRCyjxy57xJ1AAEepP9PaoMbizbGilvAd38vCpEeZb9Rn0mB9K65YUlWYDMJytzHhPdXl6me6botFUgfDNMwd9pkQNZ8uQoq3c7TAjQRB12I295prPURzd/vrH0rHuoptH4u6B8PIagzqOYqFMYp7Kk9nTWddhqakyHw8/wCVd1ZHjUpTbHUSJdTPt367nwqQ0gQ+VSi0D/f9aTcN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1750" name="AutoShape 6" descr="data:image/jpeg;base64,/9j/4AAQSkZJRgABAQAAAQABAAD/2wCEAAkGBxQTEhUUEhQVFBUVGBcXFhQVFxUVFRcYFhYWGBYUFRQYHCggGBolGxcWITEiJSkrLi4uFx8zODMsNygtLiwBCgoKDg0OGhAQGywkHCQsLSwsLCwsLDQsLCwsLCwsLDQsLCwsLC0sLCwsLCwsLCwsLCwsLCwsLCwsLCwsLCwsLP/AABEIAJ8BPgMBIgACEQEDEQH/xAAcAAABBQEBAQAAAAAAAAAAAAAEAQIDBQYABwj/xABDEAACAQIEAggEAwYDCAIDAAABAhEAAwQSITEFQQYTIlFhcYGRMkKhsRQjUgdicsHR8IKS4RUzQ1OissLxk6MkY4P/xAAaAQADAQEBAQAAAAAAAAAAAAABAgMEAAUG/8QALBEAAgIBBAIBAgUFAQAAAAAAAAECEQMEEiExE0FRImEFFHGBkSMyobHR8P/aAAwDAQACEQMRAD8A1Qt1IlmirdipRZr0HI8iONgwtVxtUaLNI1il3D7APqqQ26JZIptGwOJB1Nd1FTZq7PXWDaiH8PTfw1EZqcpobmFRRCuGqa3hRU6rT4NK5FFFDUwwqZLQqEsaTrDQ5GtILFsVMiCq8XTTxeNLtYymgtrVKgioFv0vXUKY29BDqDUYtCoTdrutrtrA5olyCnpFDZ67PR2i+RB2cU5boqvN2m9fQ2DeUtRdFI96qv8AE1G+KrvGF5kHviKhbFVXPiKga7TrGQecsnxdD3LtB9ZS9ZTqFCPLZIxmuVaiz09blNQlomVKmVaGF2nrfpWmPGUSZrJNRNhanTFU8YkUltFPpZXvZqPq6OuXQahJp02SlFEOSkKVIa4U1k6RbrhqlFgU4GkLVmtnpUhVtikKimtcod71dTFckh920KDuW6ka8ajZqorITkmRG3S9RTwKlWjYqohWxRFqxUiLUyikcikYo4WhSXAKcTUFw0EO3RGQDXG1pUbGkzmmJbl7GgU4gCmE1ESadCOSQTIppehppCaO0R5DuKY4WrTPuQIUd7Ewo8pIqPB3RbtjrH1J3JGp5mq3pKT1IbcW7ltyNwQGA18BM+lV+Ae3dVbhV3bLmYtDQFJJySNNjoKx5sjhkpfB6elxRyYG2/fJr7d4HUbGnE1X4LEh1zDYzG23pp4UYGrVBqUU0YMkXCbi/Q9qjamtcpmamonuOaojUhakpkIyKkIqWKWK6ztpBFdFEZa7LXWdtIIpRU+Su6uusG0ipakFuu6o11nUyMGnqaXqjXC2aHAys4ClinLbNOFk0LQaZHFdlopMNUn4U0HMZY2Eq1IxqINS56lRr3CmoylOz1waiI6ZG1qkFmiVIpZFdbO2IHFmpUt0+RXTQsKikOQUpNR5q7NQoaxxNRXBT5rmFEV8grLSBaIIpVAprJ7CDqqiezVgAKjuCuUgygivNquNqjIpQBTbifjRU4zC50dP1Kw9wYrJdHrjrbIB7KhVghYzBCSNf3j969CyCs1iLIwt8kjNZxBI11CuxkqfBqyauLdSR6P4fJR3QfsdwHGNdSWCjLplXTfnGw5fWreaq7GGW0+ZD2HnT9JHLyir1LQijpJ/S0/Qv4hjW9Sj7BDTYow2RXZBWvcedsYLlrstGhRT1tiucgrGAhKUW/CjsgqRAtJuHWMAFk0rWoqxzCorsGuUgvGgRRTjFPYU2KaxKEkUhenRUcVwrbQ4NSg0qrpTSK4bkeHrutqIpSZa6gbmEJeNSC6TQyrUls0jQ6kwY3K7rDTXEUx7wUSxAHeTA+tUpE7ZLnNKHNVWI45aXYlj3KP5nSoLXSS0T2pTxMEfSk8kOrKbJ1dF7nNd1hoSxi1cSjKw8CDUouU3Alvon6w07rKHN4Dcgetd+LT9Q96DaGSkyfMaWagXEr+oe4qQXK5UwO12Sg06TUQu0ovV1BUkPM02TXdZTDdFcC/glDmkLVAcSo5ik/FDxPoaR5YLtoZRm+kyfWuJoc4sdxrjihsdPOgs+N+xnhyJXTJOtqp6SJ1lhlJAkpqeXbUg/wAvWjs/dVT0leMO/KSo+s/yp8lPG39hMDks0V90JgA7QXIIQaRoSZGp9qvetql4Rcm2PKrMms2ippm78VbjKP7k/W1waoAaejVto8lTsmz04XKhLUoahQ24m6yu62og1KRQobcx5u0hu01VpWt11HWxC9J1ldkrslEW2cLtKDTclOCV1HWx/WU03KblqO64ETzIE+J2n7etB0lbGW6TpBCvXF6hrrjEDTcmF7p3k+QBoSkoxsfHCU5bSbrKctAC5+kyo0BOktGpYncDXbn6UfbNJHIpdFcmF46v2eeYzpTdPwsAP/129f8AM5P2pejE4nEjrg72l1csW56KJERr3d1Vzlww1mduyAfuTWo6Lt1mHvLMZiNY0EZgJ7hJrDilLJOmxYwakrLW8bNq4VGFRCJIJBbOAdMs7iIqfifDcLeS3dKMvWA/7ohJIE6iImAfapcE5IyXhmy5CrRMMSRoef8ArXYhkRGs5kBzZklh2SfCZ5mtbjD4NSUnwZXiXAlslXVr1xHEoyAZgOavA1oRbl2ex1hHMNlB/lW6weDR1RDOVTlGVttIEkehP8VBcU4MQpbDolxh8rkq0gxp3n2rFkhNNuK4LJRStmfHXAdq23sSPQipEdv+W0/wmKq+H4jG3r62dbJZiNFKhQNzLEzAB00r0ew9u0vVwA6jdvmP687TM0sITl2LjzKXV/uYzEJkE3AqDvdgo+tB2+J2wYQu3jbW4y+jAQa9BJRpNy2jkAxmtqdhyYSDVH0l4Uz2UfCpbRiYdWDZQNdgmsgjYd9O8U4rhhlN/t+llB/txwPhvR4qAfrrSXOL3eRb1ZfsINCp0exeWMmEuAiQVAZo/UF+I60Xa6GYl9HuLankqqmvpJrv6nRjbcrpf4SH2+LaDPue9gPoSalu8UlZCP5/F7ECPrQmP6JvbAm2bw0Ac3JQToMwWCBRlvoEpyhsRkkbIj5J/SrF+R7wKise58q39wuWbqKr/wB+hDYuX3IypM+BP0FX2E4Vi2PayIP3iSfar3gDjqyi/wDCyofRFP8AOmnFFXAY57dwwrH5T+kxVo6WPstG4rtlXxDh99Phyv4DQ+gNUDY5w0OuTvHP61shKtlBzIdg2uVh8hO4nkao+mPDOvsl7KhrlvVQdW0Iz2W9DI8qXJpPcWPLLJK0U97jSg5SpnvLov0FUvFuMtcBtnUCG+IMJ2A086rccz2+y2HKsTp1iFRlnxG9R5pJMBR3DvGXuqPiaVsTT6hz1EYv5N30cWUHj/QVJ+Hx0ZgmdJMZDbzZQSAcsydhpQ/RO7K+RNaTA4g9cE5BtD+6yuSvuoq2n5VWeh+IYVPv0Za3xi5JBzSNCrWwCD3EaGjhxlVE3FK+X9JrQuVcC3eAcN1gcEcl+Fp3mCB61lrfB2tYkW3OdB2t9DbEkSO+VIIqn9WD4lf6nkzwpejQcOtpdTrM+VJgEgiferJeFWyJDk+III+lQpjUOHW4AOr2YRAUeXICorWDK9qzc7J5HX0nmPOtanL2x46fGl0NvcOYfCQ3loR6UMZGh0PdRr45fnZVccwdCP75UmLC3FzKwLKNR3gc6dZa7I5NL7gB5qQtQzX45r5zpTsx71pHqsa+RFpcj+P5Js9LmocXJ+ZfTWlLfvfSketj6THWjm+2ggNTg1QrPeD50pbvpo6uD74ElpZrrkkJqLErKMDr2T9qUX1mMwmpRVvJCa4ZJRlCSbQCccqqpZWAKjWJEwOdNXGi43YJ0BAjUiYzMR6VD+IXI1lvhzsqt+6CRp5belOti1Z7Ntu0d2Pyjvfv8BzPrXkyyTk1G+EfTRxYscXkqm+SQ2pbKPhEBt9FAkLPNm0J7h4mrFWJ2qlxHFktrksqXbeX7Ik6lmmCaqAbtw/mXfQGAPICtKzwwqu2eLnlLNO+l6NbisLYeZw9oNPxQbRgfqiCpGnuKqcHw9bF3LaLoH/3eubuldfiju5g+FZfFdJvxOKuWrcCzaAyFdM7A9txHISI/wBaK4WtnrrVoI5GcsSCoVSUI7Q8RA7IkQO+gsihkpI3/lt2PfZsOJ2R1FwjskTIUldYiSBtJ5DSsnwu9eVAMOqEn43btBRMnsjWfYeNWnCLa/iXtf8ANtkj9OUsGUR+rUx5GlHRx7Oe5o4Gq29Yady0cucd9Szb5OzRg2Qi03ywvhGKvu5lhBtg23Ghz6hlaO5gfQjuo3F8Qts7pIV4WQrazoSSOXaAg84rBdLeK4pLCCzbNt7lxrUpnLBchdsskwx115AN36UnR4YZrKC+ua2xbNmJH5mY6PJjXQ68qKy+OCA8CyZGeu4NFYm7kDX5nPt8IJGUTppC+MUfcxgb4Sp55XQk+WpGtYbohjbTXHa0ri4lvtkllHVqYXIDoAIHnFXHSXpHbw9kOwOZyAEA+IxIKHkT38gSeVXxu1ZkyQ2y2oNxvEVzqohWnMUXWQp0aPl1kGfrRFjE5kKqQQdCJnynx8fAV5H0Xx9zE3r7uxJcBTErEseypGywI05Deda0acGGGlybaC72D1SpbHVEAZQuxg66nWYrNkzu2kbceli0m/ZrOF8QBVgkkh2DONJYGIzfDO2uxg1x43oUunK4LBSYGZQFIcrqNJAJBjbUSKzHDcYuHVwHDhVa4Tb7BIUlSmVQF+Ua6b1hcNx1xiFxOJMpiFZRBzdWFb4Y8DqdNZqjyVBNcszw07eVxfCPVR0jtMbi9Z8KFmlXUQYGdSRBkkHTedKt8A5e2GnKzLBA+FyyyD4NsfWvN8RxoMEOGtWimqPdIuvbLHZSFU7gmZAGu+mhfSbpacNZBVR1jqCkEgpp87KRmQGYHPbQa0uPLudMOowLHW02nAMcSbgDZHxADodD27YyXUAO5kAx3NRGD4krg5kViWKXIJAzJBDKDtIM+BrI9FcVbvcMtM9w5rUs90ZfybqkjM2uZQQAxkEHNQr9KXDp1VpIvXFm8zBUdiO0y2JLFsoPcOeta20lZkUZN7T0A3TrzAOXMdAy8pY6SKfexImQU7QUOMwOYTBaAdTE+47q834ljMW35lt9QJtSgZWggEMx+HfRFUbTNTXeLY0YYwqNeJWCyFRlYbZATmMzroO8Vmeovo2LSVdsvb3HLBYYe4jsLoJGbKVj9QAOYAE/HESd6C6T4hHwVrqsptpcyjKIggMrA+MiqrAcbQ2urDLevKGzWwMrFkDFgFg6AqRoDMGNxR34sYjhzBiOuR1YiCrFW2YqddyRPfU1Ju0yrwwhJSiuSTofckHw19//AFVrxzjtrCsGutAOUgcyVMjKBqSO7bXlVD0NuasPL70zp5gjcu4W8CALZZSTt24iTy1A3pcX0svqKa5LnhXSkX7gUW+r7WUdY5ZxmIKqVQQpkCASeVTXuI27l8paYO1qySY10z5SJG5Bn351mr13Di0jsnV3ABDQZVp+JAdyWU6DmD3Gj+EYm0G63CobLuTOaRqCNCh5a9wns9wp1l9voy58UYxs0vB8U9m1rbL231BSbgAPfp/KqPivE+2VwwZEmLhJOQEj4EXYtzPJdtzoLxS5eZT1brh83aYKbjpsWIydnJJHInu51muH9JcxFq7mlZVmaNHBnVtiDJE95GmtaMs+Go9kcMPqi5dF11l5mYoLywwQvbZFYCdXZ3Vp/hGWNNSdrzivEjbsCPkYK9x1a4T2eyGNuMhY6FoI8Naj/wBppbt9tFYx2SYEeJPICqJOlhJhAWtGAzi32HWZZi5aSOQIGlY1NtqjdPEkmn76NV0cwNlsz3gSuVTlaRlJI3g6xMVobfCsLm7NoAj3nlM9/I1U8KuAK8fADPecpUHUcxED0rJ2eNXcXcuW7Mpatkro7K905mGTMNVQBSYUiSRqBWiDSxqUjzMeBbtsUajpVhhaAcPcRI2RZbMPl9azfB+MXLjQzZAgMF0JV5OmZgZDREDzoyxauKEtG2ltdTdOZyZ2B7RJO4119KM4nxg2hkXWRuH/ANKipptpInqcbxytypFH0p4yS3VLmQ2yQzJAzZ1gKBJOs94PvQeB6XsGVLhDC32nyiXc5fgzarqYECPOqTieN7eY2yub5rjEqWGuYzMHUbedV7i4xtgAKAF1UAxmOgKrE+x2patmN5JN7j13Cfn2ku2zCPJIYQVA5aaTQrvbnJbOYtOoMhQN2OnL+lUWA41evdi4ECAKFS1AWecgczuB51f4bDi2pJ3PxeA5LU5pLg9PR4nlkpel2cjKoAga6x3Ku0+lVpMse0JJJIESCT3ewp1zGKDLkA3JgFgvZU6gE95gehrO8f42WL2xFvKRomktoYLjUwe7uo44OSH/ABPUKL2I0V0KnxF9uQBG0jWYqnPSIqx0XlCu3IzDAzrtr3VT4vpFddSrA3Ay5SGMqDKkPA1LCPDeqhsM/cW+pqscSXZ5Eszf9pJ0d6M3XtXcxuWr2f8ALMkT2DOk6ieYoPCYnE4S9aRkJdHLhcguXDJ7XVtvBA1r0rh3RrE2MWRbAfDMS5Lkk2zr2RvJk+oGpBGumGEW2MwGp0DkCddxPyzpV4Rm5c9HsSnFQ47MLc4raus1ywYKFYBgNkWcrxyUzA8vGt1wPj637Q2DgQy92u48IrI8a6AOzm/gWyvrNl/kJMsLZkQD+k6baiAKy2D4jdtXlt4mbLKyhmysrJuSXWIjTcaa9wJpHvhNv0OnCcFF9r3/ANPR/wBoS9ZhCrMLfbsm2065xdSCpGokEieU15dj8Bdw143LI6y0X6w2TJnfRhPaHabXcTsa2PB7qY/FXcFcY3sO9nrbbr8pRlWFaIIIJ76m4p0fu8PPXFmxVgZV1UG7b1EbmGECJkHWjNOVNAxyjHhmFw1u/iQ6ZLlouvVzFyWBuBltsWiVABUxyPpTOuFi5ZtYrPetWEyMlwFijPMsttzsuigdwPfXsvQK/wBdh7huKcnXXDa6zVghCtvy7RbbaSKq/wBp/RXDXrfXvdGHdFyi4RmDASRbdZlhvEaim8boRTfkbZgrb2sLiAyaWb9tIdQQuYE9rKT3EE+dXmJvsobKGckKwS2QLhUt8jT2RJkka9kUNhOEJcwa22KuOzkbaTE5kn4ZnTyrNW+FYuxdHUqbjfCNe0Z5FW8daw1z9z1rajXotOM8Na/YLNbIZpVCWzFXGots8kNI9JIqit8FzYHPALpdeYgkLCCD7SK3fRSxi1Fw4ssM2TKhaYK5pYjYHtVPi+it1FuXsFFxW1ewRJ5zGo8YI1G0GtHjls+nsxLUR8jT6PLsFx29YRrdq5lUsjEQrAkbaEaePlWiPDhisNhcRcV4WbblWILKjaLEHWJgz8pHMVLjVwrKHOGAujtFWV2Vo+RshEgnvg6V61wPB2L2FsstvqluWxFkwyAbFI5gRpRxw3cvhiajIrVcni3FOFphTnRhcwt4EpaDGWhlbKwJ/MUCWHionWo+M8OSxcw+Lt3Lb2nuAkWwBlWBJIGu077bGt90n/ZiLiXDhbgUgEi1cBInfKGnRT3xPfWK4HwZbmEvWisOLjAFlCOrqg3juOnkTTT+lK2LjqcntX3/AINdguNNh7bgFSu4J2E/N4jnVfZ47cUdYlpmT4esZwHJzggi2CRJI2keXKsLguK4i0bdtXgKTNu4oJXJLFe+DH1q7u8ct5+sTDgPlLDNkBDQZC3ApaOfjtprUFglH7mv8xGXPT/2Fcb6N3UufiLD9p5ulR+Wys4zNDgc9N/eq7hGHv27+GZ7N5ouMXE5j1bf7yWBjxg8wa1WB4311m2iKesKy+YHIoRZdmbugQI/UJirHpNgLJwRv23ezfFg3QoLvH5ZuZGHymOekaTpVMal1Iy5pPcvH12wfh2KSxfcDtIZj11U/WibPEVuWb1q5qHW4oPmpg+8H0oPpjhxbvADSUXTyAE+0Vn7l3KjNzytr3aHWhscZGh5IzxNv4NZwXDfi8EbUDPKFSxYa3rciWBkA3Fb/PVPwfFXOsuYe7aNl8PbUdWdSDnbMc3OcywddtzWm6B2vyMQvMLYUfxJZz/Rmq/4ngrb3GusALgRSHiT1ZIJQnuDa+pq88aas86cpOGx/b/R5jxbj1xMSUZcyImqASWVoJynnpy5kkeNVXHLlq7iVFsAWnRSocOO2spyDOSQuUgfp8K2HTHoy9xldFGdBBUnKWXXY6TBMiSPrVFjOjrPw6ypWL1lc0d+ZmJE+gg+VTi4xp+ymJSnBwXooLd5jfs4e/cYWGuqLiAkrllSAcwkKTrB762DcOvpdaw15rllg6FZ7IlWKsqD4dcvpMGsbZt9YEt9kBnGfUlkYT23PPuA8jRVhwlzrTfulrJIRcoKwZVkHfIaNeR8qrLHb4GxZ9ialyaPCcUu/wCznvrBdEgggMsSslvEIZjkRVF0eS9hcKMUi57VxiSkZSuRiFcETpE8udeidFbKfh3QBWW4zloghg4gCf4dDUGNwN/DBggN/DuSY3uWz3Ac11qc8bp10dp5KDt/yZnB8YW9ct3luqXvABrYz5kAzflmTBAyq0wJk1PiGBbtBjA23nuEVc9E+GYbEX7z9QLa27aAXAoS5nM529tNf01Z8X6NlCDam4rGNAAwPKR/e1TcZL6kuDJrYPKzzfFs8Q9s9ntbSNIkk8gRIgTWs6K9D7ty2MZdY2cOVN0W5PWsCswD8in1MVtOF9GbItXBfti40GQxMQRtFX2PtDq0tAAKSEgbBVXaPQVTHh9sniwKluPJOh2I6zEszwSbNph3CQCwUcht7VpOI3CSEXUnfzrEdHrvUX7QOmaxkn9629xW9sg961lm5Cm4QSWkL67n209azZ/7z3NO1jxSfw3/ANKbizW2udoZgOyBB+Fe7z1PrQWH4cjtK2WYTAAMachp3VpMPizoMiRG2UCrFMMrgHqjPeo5+BFLvkuEeFKHkm5P2ZpuHwvZsZB4Ag+rb0K2GX9NxTrOXMNjzka1tUstsM88hGYjv3BMedPxFsrEoPYT7ULl2HwF/hlLSQYJmD5RTusV7ZLRBAn12P39qItwgIHyiqC+4NmVJlCVbxBJP9fevXdD8pFjhLmQifikoW7wpEH2in8c4DYxahb9sNHwsCVdefZcagTy2qva8SEP6bc+p/8AQq862F15BfrFLJDQl8FNwLo1hsE35CkG5ILMczaa5fAafQVa3mBY222ZTTcWO1b/AIv5EUHxfVkA0LSum8bn+nrQSGbbOs4m+6gIAIEFzEkjcqNte+qvH8GbESl8MytoZIPqCDpBq54hiRYsiN8yr/mYD+dTWLo7TfoGvnln+YohujyjE2bvDsSbd4F8PqyPoQATrcWflHNdxymQCZxN82YhwSbbdWR8MspA1nxFbvpNwoYzDtaJCvAa2+vZYjnGuU7HwNeTYzg+Ow7C0lu5AnKOqe8q+C3E0KzsOXhsMubBbuJu0+ppVLo9R6JuuNwNm7cANwrlc88yEqZI56T60baVsO2XdG28+4+NUn7LMFesWLtu+pQm4XVW0MOBJjSJIOhAPhWk4pdDMLXNlZwe7LEfU1oowzSsgxXAsLeJuPattpJJRDPnIk0Nisd1bWNgFDaDQbHKB7CnW7jsmVATO4H8/CirfD1+K8RIGmwyzpp3d1cJyyl6ScXxIQHC2paILsdhHK3u2v221rD4LpIVkYy32mnNeUFlJzbsvxLoNhMeEV68toRBgiNDpVdxHo3hr+ty2Cw2dey4/wAQ38jNJOCkqZfFkcHZ5DxrgFjEsLuHvW1b9YYbEbOJGkfespb4FffEdSHtuzkA3FcFV1gM8ajc+PnXsOJ/ZhYdi1u4viLllHkbdogidvoO4UXwboDawrm8zdYykuEVSqZtyzSxLHmNYmlhjceL4HyZIz5rkyQ4Y2FP4e7ZNtSoTrQo/MOgDO40YEyY8R3VNjEyYW+DMG3cG0QMpJDGZJ3MRp316PiDluwe1bvDQN2lDgbEHSCBt3jxoPiXD7Iw+JZUAZ7N1SdTlzW2HZ7l22+1L4HvuwvVLxuNejDdPBmxIA5rAPjm0NZLEAuvVjRmISPFiAI8Na1/Sft3MO4+dUb3XNWRssBiQ/8Ayhcu/wDxIzj6qPerSXsmpPx0vZ6V0QYdSLi7XsXc/wAuV1X/ALRWkuW50P6Ap/ykH71Q9HbItcOwwO6CzdP+N4P0JrSH46eqJzdyZWcTsrcV8y5upVVuqNC1tkBzKRqGUyQd9xzqh4nwjE2WBsXPxCMhyi7BdxoQFYATpWlw4K33ufLnFtxyyOsSfJsvoTR54fFs2v0GbR/T+kemo8opXFPsCk1ymfP/ABPCql3P1LKzGWtNIXPrLERqZJ02oaziBJLBDOpMwCx3JUfbwr6Gt2w6jMoPeCAYPPeq5uiuFu4jPcw9okQc2Ua7RI2PrTJJLgDbfZW/s2wwfCEuuUlzk3UkBVGx+WRpptWrwwtzDKVbxJI96W9hAhGWQrQp8CPhYd3dXK4uSj6Ov18RQGTOuC3kZ4yov6dC0b+5pnBu0ueI7hM+RPjUfF2C21tjzPkNvr9qK4UuWwvjrXegnYXVnJ/vX/Sh8ViPzlHcPqxFTYI/EfGP6/eqoXc7sw2LaeQo+wHlnSmx1WMQbLbxTr/gxQR1+ouVucBYBMkRoIU7Zdcsj0NZn9rOGi6WGhuWVuqf38M3a/8Ardj6VoE4qvV2LtsFutsaR3oVOX2un2rLnhGnJ+i88j69OmWBw41EAAgjQR7Uzh9w2yLaXXYrpDGSojTTuOnvSLfmGFq4CFO0FpOqsJJBGm0UmdmHWrbvW8UVCtclAkpIiJgrqTtOorNGu7ESJuKYYXY60MWAIHaZZ0OjFNY1+1LgLa2wBbS3Y01l7l4k6TBeNNB46VR9ILmNfLEmNWcEIRABgxGZQRPM6Ch7eDxN0wXdSBJOZTMkiZPIxpU5Za6FeSnVGvv4liD2l8QAyk+pqjwuNGe9GYrBUqOTAiW1gQMu/jVBh8ficc7Ml38NhlJXPOpI+JbYEF2HNicoOwNJ+JVrj2sxzaC3cdzDLPzkADNMkE6a+Vbs+dKqNGm0z53GrtcVXsqRq8LB0gaa/wB/cxWjvnsOR+6PqKyXR3Bls1y4oKADtkfEwOyA/KIGu3nJNai282l/ecD2P+lVxSlJXIjnjCMqiFXxJHhr9Kz/ABS+et0OqrlHm5knzgD3q3a9uToNfYc/pVLgbZacQ4jN2ranePkZh/DGlVRETimJZluZv+HkY/8A83Vn+gPtR+BuzbnnfeQP3RrP+UAVXG3+XeZtJt3NCQCSVbYGq9eLtagLDMiKomOyDuyqdyWnv0WhKSjFtlFBzkoxNgl0G4UkSBtzAGx+lEgxWDwGPcEsXVGJMknXXeSQeUaaRWm4JjTcUqSWhf8Aecn8QI+01KOZS4HyYHBWG2ni9cH7qf8AlQly+OttPMdm4v1WftUqP+cfFPsR/WqQy1wLOwYeUvM+wNaFEzORqOG2gluds2vodhVZxu+VtuTq1sEg96yN/IgUc+IzXEtjuzN5ch9/pQ3E7YZin6lK67doEa/SotWiidNGWHFrjJkDZQj3F7O0B2yKCd4GgG0Az4WdjGdpbju3V2xlAGucqpBCjmFntMeYisd1f5aFMzBVEqdIcaEmBvBPvVjgw99wiyQSqlSCqiOS88iiTHPLrMmcMZuz0541X2N+Xylbg2MA+R1Bo99R50FiF7Mb0/BXewPCQfSt6PL9kTWc1og7oZHpqKgwpAuFT8NwTHjADD2j61ZJ8R8RVDxOVGYb2mn/AA7N9DRQGYTiWHPUYWNerNy0fO07249lFY3Um/G7qLK+d64gn/Kr1tulGPSwuItXGVX638RYmQHS6gzZTsSHW5p4isz0IwJvYmwpGhuHE3PC3aGW0D5sXNc0Nil0vg9N4h2VxC8rdmyo9DP9Kt0vSVPhP0BrP3MR1tvGty0A9DA+wo97uVH/AHUufTKBTUJfJcYC3mF4HZzt5gUat4EAE9pgdOcro31+9D8I2J74P/SKi4wCht3BsrwfJx/UD3oLsITb3Pj2vfRvtPrU+HHa9PsajTcf3oamtDten9DXHI7GNKsO7X21qr4ipC9Ynx2+1H6l+ZfajS3aI75FRbAT5H7UB0CYsC5ldTKuoI/pVoultR4fyqn4YIW5aP8Awnlf4H1H/kPSrXFtCgeQ/v2NccwHiOINrDOR8Wy/xOYB+v0qvwK5UVe7T+VP6RXJ6q2O8ufJBpJ82FQWbqgRnB8pf/tBoppdgZT/ALS8GWwlrEouZsJczMO+1cGW4PLb0ms/0LxOVLeHzZuqunKeb2Ltm49t/wDoA81Ir0e3iFKMhQ3AwIbMAiwRBBzan2rJYDozastKszFVdLf7ltzOSfmiWgnbMay580EmWScoL5Ro2v5bRuIubKoMgwSOcT4UK3G7bgR1qkasoQkx4Hb60DcwTEFVuOEIOYTOnMA8qIwdlUUhbBVyPiLFgYgfFOnlFYozTXH+Q0/gXifGsyzZW4WEEA22UaETmJEERNJgOL2iI/D3JgSVKsCI01B8dqW0roCCQ2pAB131j0H86kRY+VR/Dpzqf5jnpD+Ozzq3jBbtW7VsTkXKB9zHidauejPCCbyteSZUuAdpDKEBHMSSfHJV1w7gVm122TNqIGkseQ3gDzrML+0jq8z/AIZTcLEPLmFVdERIGwBPqSedboafbLdkfJTJqt8HHEuD0zEOchA3LQB9BRDDKLac1E+sR9z9K8rv/tKxCQxtWAuwgXDE+OYHv5UEn7T8QSQq2ZO5hzA/SJI962b4tWY5afIsixtcs9N4ndlTbBygnIW5BVGa83lEr5kUM9nMMwCAGcudSSQBJaSeyo9I0HhWV6H9IHxWJ6jEBAuUlAgYGQVYhiSRvB9K1WPxmUu7CFtWXfLuIss/Z9SFPmBRT9iVTr2Zjplx1rX/AONh8vXOQrOETsmA7BAQdFSCSeZA01qr4RigjDO/abQu2rQRlkn+9qp+GFruKuuTLqTbDfpYnrLz67nOxA8BWz4ZhFfE2LTgXAwuXHzDTIiQAIjXO6H0NZJwnlfHRux5IYVz2xChW72irTszdpiQNAFGpPgAPOtl0ewkS7Bg7SO3pC8oT5R4HWpsAqLIVFX+FQNvKi5hh4kCqY8G18kc2o3rhAiH80HwI+1U2DjrHZttZ8pkgfQetXTCLvox/v3qs4VabK9xVDkNCqTAmdz4DStcujF7LjApkzXbpCs/I/Ko2XzrO9I+kVlGJW6OsVZW3BliDofAeJoTpVxFrKB7hzs0n9xFVGdmC8zlUwDO+vdXnPB7bXIuOc12+c7MTybVVnuArLmybFx2asOFza+C/wAMXJXKSrnOxIMbn4p2An71veiuFZe3cMtEAxBidZHtWSxlvq7FxkMNlyId46tS5Ovfl+tbPhF6crDZ1VvLMs1nww53MvqctfQi+vrUGD+E+Df0oi9tQ+F3YeM1sMTJ7hiDQmOtAuynZ1PvFF3vhoPiBgo3kK5HMz+L4LaxmGRLw7dssqvCsVYGIhwQQREgihOE9C/wwuXFxBzXB27joC0DYLBAUR3CtLZtQ1xeTFXHmey32HvQPFOI50uIsgIDJ+wo+wqVKijww6s2rJOa1fYOGjKTlMFSJPPL71Nev5reIbyjya4f5Cj+JYQLg7bx27QDA92fQ/Uqf8NUNlyMMZ+dgB5KJ+5pxTfcHPYXxRD7r/pRWMw/WW2T9Q08CNQfcCg+EiFUdyIKsxSexl0V3D7uZBO40PpRqnWgUGS8y8m7Y/xb/UE0ctFnIFb4j4Gn4hNGjz/v1FRtufOiLg+32P8ArQCirtCLyn/mIVPmvaH/AJUbiGkjwk+0UBilIKN3XAffQ/QmiydTRCyjxy57xJ1AAEepP9PaoMbizbGilvAd38vCpEeZb9Rn0mB9K65YUlWYDMJytzHhPdXl6me6botFUgfDNMwd9pkQNZ8uQoq3c7TAjQRB12I295prPURzd/vrH0rHuoptH4u6B8PIagzqOYqFMYp7Kk9nTWddhqakyHw8/wCVd1ZHjUpTbHUSJdTPt367nwqQ0gQ+VSi0D/f9aTcN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31752" name="Picture 8" descr="http://www.tncchurch.org/wp-content/uploads/2013/04/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7166"/>
            <a:ext cx="4286250" cy="137160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643174" y="4272677"/>
            <a:ext cx="622503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REMOTE CONTROL??</a:t>
            </a:r>
          </a:p>
          <a:p>
            <a:pPr algn="ctr"/>
            <a:r>
              <a:rPr lang="id-ID" sz="5400" dirty="0">
                <a:solidFill>
                  <a:srgbClr val="00B050"/>
                </a:solidFill>
              </a:rPr>
              <a:t>II Taw 20:22</a:t>
            </a:r>
            <a:endParaRPr lang="id-ID" sz="5400" b="1" cap="none" spc="0" dirty="0" smtClean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arm4.staticflickr.com/3591/3395201383_06c601897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7178"/>
            <a:ext cx="9169615" cy="6143644"/>
          </a:xfrm>
          <a:prstGeom prst="rect">
            <a:avLst/>
          </a:prstGeom>
          <a:noFill/>
        </p:spPr>
      </p:pic>
      <p:sp>
        <p:nvSpPr>
          <p:cNvPr id="5" name="6-Point Star 4"/>
          <p:cNvSpPr/>
          <p:nvPr/>
        </p:nvSpPr>
        <p:spPr>
          <a:xfrm>
            <a:off x="5286380" y="3929066"/>
            <a:ext cx="3857620" cy="292893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86446" y="4429132"/>
            <a:ext cx="313816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d-ID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SMS?</a:t>
            </a:r>
          </a:p>
          <a:p>
            <a:pPr algn="ctr"/>
            <a:r>
              <a:rPr lang="id-ID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DANIEL 5: 5, </a:t>
            </a:r>
          </a:p>
          <a:p>
            <a:pPr algn="ctr"/>
            <a:r>
              <a:rPr lang="id-ID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25-27</a:t>
            </a:r>
            <a:endParaRPr lang="en-US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buddyguitar.com/images/TBN%20Holy%20Land%20Jerusal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Rectangular Callout 2"/>
          <p:cNvSpPr/>
          <p:nvPr/>
        </p:nvSpPr>
        <p:spPr>
          <a:xfrm>
            <a:off x="214282" y="285728"/>
            <a:ext cx="3000396" cy="264320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214282" y="285728"/>
            <a:ext cx="3000396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MAKET??</a:t>
            </a:r>
          </a:p>
          <a:p>
            <a:pPr marL="0" lvl="1" algn="ctr"/>
            <a:r>
              <a:rPr lang="id-ID" sz="4000" dirty="0" smtClean="0"/>
              <a:t>Yeh </a:t>
            </a:r>
            <a:r>
              <a:rPr lang="id-ID" sz="4000" dirty="0"/>
              <a:t>4: 1-3</a:t>
            </a:r>
          </a:p>
          <a:p>
            <a:pPr algn="ctr"/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holyspiritactivism.files.wordpress.com/2014/11/jesus-donk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412"/>
            <a:ext cx="9144000" cy="605117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rgbClr val="00B050"/>
                </a:solidFill>
                <a:effectLst/>
              </a:rPr>
              <a:t>MENJINAKKAN KELEDAI LIAR?</a:t>
            </a:r>
          </a:p>
          <a:p>
            <a:pPr algn="ctr"/>
            <a:r>
              <a:rPr lang="id-ID" sz="5400" dirty="0"/>
              <a:t>Matius 21:5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christusrex.org/www1/stanzas/Hd-Ang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577" y="0"/>
            <a:ext cx="6588847" cy="6858000"/>
          </a:xfrm>
          <a:prstGeom prst="rect">
            <a:avLst/>
          </a:prstGeom>
          <a:noFill/>
        </p:spPr>
      </p:pic>
      <p:sp>
        <p:nvSpPr>
          <p:cNvPr id="5" name="Flowchart: Alternate Process 4"/>
          <p:cNvSpPr/>
          <p:nvPr/>
        </p:nvSpPr>
        <p:spPr>
          <a:xfrm>
            <a:off x="0" y="0"/>
            <a:ext cx="9144000" cy="164305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PINTU TERBUKA SENDIRI??</a:t>
            </a:r>
          </a:p>
          <a:p>
            <a:pPr algn="ctr"/>
            <a:r>
              <a:rPr lang="id-ID" sz="5400" dirty="0">
                <a:solidFill>
                  <a:schemeClr val="bg1"/>
                </a:solidFill>
              </a:rPr>
              <a:t>Kis 12; 10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losalamos.coop/wp-content/uploads/2015/01/ice-skates-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9048"/>
          </a:xfrm>
          <a:prstGeom prst="rect">
            <a:avLst/>
          </a:prstGeom>
          <a:noFill/>
        </p:spPr>
      </p:pic>
      <p:sp>
        <p:nvSpPr>
          <p:cNvPr id="5" name="Round Diagonal Corner Rectangle 4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0" y="578645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ICE SKATING?? </a:t>
            </a:r>
            <a:r>
              <a:rPr lang="id-ID" sz="5400" dirty="0"/>
              <a:t>Kis </a:t>
            </a:r>
            <a:r>
              <a:rPr lang="id-ID" sz="5400" dirty="0" smtClean="0"/>
              <a:t>8:40  </a:t>
            </a:r>
            <a:endParaRPr lang="id-ID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nfo.legalzoom.com/DM-Resize/photos.demandstudios.com/getty/article/178/175/87575732_XS.jpg?w=308&amp;h=410&amp;keep_ratio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4943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0" y="0"/>
            <a:ext cx="4572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WRITING REPORTS??</a:t>
            </a:r>
          </a:p>
          <a:p>
            <a:pPr algn="ctr"/>
            <a:r>
              <a:rPr lang="id-ID" sz="5400" dirty="0">
                <a:solidFill>
                  <a:srgbClr val="FF0000"/>
                </a:solidFill>
              </a:rPr>
              <a:t>Wahyu 20:12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exploreim.ucla.edu/wp-content/uploads/herbalmedicine-320x2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20836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3357562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OBAT HERBAL??</a:t>
            </a:r>
          </a:p>
          <a:p>
            <a:pPr algn="ctr"/>
            <a:r>
              <a:rPr lang="id-ID" sz="5400" dirty="0">
                <a:solidFill>
                  <a:srgbClr val="FF0000"/>
                </a:solidFill>
              </a:rPr>
              <a:t>Yesaya 38:21, </a:t>
            </a:r>
            <a:endParaRPr lang="id-ID" sz="5400" dirty="0" smtClean="0">
              <a:solidFill>
                <a:srgbClr val="FF0000"/>
              </a:solidFill>
            </a:endParaRPr>
          </a:p>
          <a:p>
            <a:pPr algn="ctr"/>
            <a:r>
              <a:rPr lang="id-ID" sz="5400" dirty="0" smtClean="0">
                <a:solidFill>
                  <a:srgbClr val="FF0000"/>
                </a:solidFill>
              </a:rPr>
              <a:t>Lukas </a:t>
            </a:r>
            <a:r>
              <a:rPr lang="id-ID" sz="5400" dirty="0">
                <a:solidFill>
                  <a:srgbClr val="FF0000"/>
                </a:solidFill>
              </a:rPr>
              <a:t>10; 34 </a:t>
            </a:r>
            <a:r>
              <a:rPr lang="id-ID" sz="5400" dirty="0" smtClean="0">
                <a:solidFill>
                  <a:srgbClr val="FF0000"/>
                </a:solidFill>
              </a:rPr>
              <a:t>, </a:t>
            </a:r>
          </a:p>
          <a:p>
            <a:pPr algn="ctr"/>
            <a:r>
              <a:rPr lang="id-ID" sz="5400" dirty="0" smtClean="0">
                <a:solidFill>
                  <a:srgbClr val="FF0000"/>
                </a:solidFill>
              </a:rPr>
              <a:t>Wahyu 22:2.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mik3rs.files.wordpress.com/2012/12/darimana-asalnya-alkitab.jpg?w=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2190750" cy="20859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14612" y="0"/>
            <a:ext cx="6429388" cy="68634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4000" b="1" dirty="0" smtClean="0"/>
              <a:t>I KORINTUS 10: 23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BERGUNA. </a:t>
            </a:r>
          </a:p>
          <a:p>
            <a:pPr algn="ctr"/>
            <a:r>
              <a:rPr lang="id-ID" sz="4000" b="1" dirty="0" smtClean="0"/>
              <a:t>“SEGALA SESUATU DIPERBOLEHKAN.” </a:t>
            </a:r>
          </a:p>
          <a:p>
            <a:pPr algn="ctr"/>
            <a:r>
              <a:rPr lang="id-ID" sz="4000" b="1" dirty="0" smtClean="0"/>
              <a:t>BENAR, </a:t>
            </a:r>
          </a:p>
          <a:p>
            <a:pPr algn="ctr"/>
            <a:r>
              <a:rPr lang="id-ID" sz="4000" b="1" dirty="0" smtClean="0">
                <a:solidFill>
                  <a:srgbClr val="00B050"/>
                </a:solidFill>
              </a:rPr>
              <a:t>TETAPI BUKAN SEGALA SESUATU MEMBANGUN.</a:t>
            </a:r>
            <a:endParaRPr lang="id-ID" sz="4000" b="1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4290"/>
            <a:ext cx="2714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JADI...??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103674"/>
            <a:ext cx="2714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SAY ‘YES!’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 descr="data:image/jpeg;base64,/9j/4AAQSkZJRgABAQAAAQABAAD/2wCEAAkGBxQSEhUUEhQWFhQWFxQUFRUWFBQYGBcWFRQXGRUUFxUYHCggGBolHBUVIjEhJSkrLi4uFx8zODMsNygtLiwBCgoKDg0OGBAQGiwcHCYsLCwsLCwsLCwsLCwsLCwsLCwsLCwsLCwrLCsrLCwsKyssLDcsKywrLCsrLCsrLCsrK//AABEIAJAAwAMBIgACEQEDEQH/xAAcAAABBQEBAQAAAAAAAAAAAAADAQIEBQYHAAj/xAA8EAABAwIEAwYEBQEHBQAAAAABAAIRAyEEEjFRBQZBEyJhcYGRMqGxwQdC0eHwFDNSYnKCovEjJENTkv/EABkBAAMBAQEAAAAAAAAAAAAAAAABAgMEBf/EACARAAICAgICAwAAAAAAAAAAAAABAhEDITFBBBITImH/2gAMAwEAAhEDEQA/AOrLy8ClViEXk6F4BACSlBXsqUBADgU6U1QcdjSwwI3uDHlZJySRUYuTpFgvFV/CuIGqHZmZS2NDLTPVpU+U07CSp0z0pF4pJTJHSkCReRYCkr0pF5JMVHikSEpJQ2M8SmOKUpqYHk0pUhQAxyE5EchOTAlpQUiQJAEBTgmBKCgB6UJkpwKQCqFjKQJ7xFxABUqrUgE7XWV4rVdWfTa2xcTfYDqs8nBvhW7ZouGYXs2eJJPv0UwIdGzReYET5IHEce2hTdUf8LROsTsFS0jJ7Zned+d6XD2iQH1CDlYHGZ6E2iFluUefaxc6rjZZQdAZ3ZJdm/KIkwAZ6eax3F+JOr1n42uJM/8ASZ0bBt/m0BWerY+tUqF0kucZlNcbBtH0K/nfBAA9sIPVS+F8yYbEEilWa6Nen1XziWtpCakOefy9B5oLuMVDo6ANrIIs+qWvBSr5+5M59q4eswVXF1FxDXAmcsmMwXfqb5AI0KBikpCvQkKAEJSLyRMBE1xTimlAA3JhTyUwlMCSvBNBHilD/AooVj0oKaHKp45zJRwpa1+YucC6Ggkho/Mdh4pMa2Wz6wGpVPxzmilhmB053EkNaNbak7C65xzPzq4jOzR0lgJvE/FHQeeq54OMPq1XOqOJLuk29goTsp0jovHOfqj5HaAD+4C0fMGVT4bmaq43zFp175IjqNlk8XVLTYAegHyQ6GOeTE69IEJ0JNm6ocadhapdRe5pkOy5nFjm7ObpMdUbmTn4YmkWCRIE0/HbNtKx2L4k5kgAyRE+Q+ipMDiC2q0/lL2Fw8A8ShgtHQOK4fuZHASB00CzOIqhk5RB36rfYoNe0rKcS4XOixWQ6JYdaMnVqG6juKn4/CFhUGLLZOzmaoJEt+S+luQeJ/1GAw7zqabQ7zaMv2XzZhx3Su4/gtXLsEWa9m9w9Hd4fVMR0IlJKeWnZJldsnQWMJTUUsdsmmk7ZFACJTSimm7ZN7JyKACUMlHdRcgVmuCYrLfKvZUfInBigugAYuefingXsa/E06jAHUewrMf1aHFzHUyPzSTI62XSw1ce/Fau6rUyiTTpd07ZyL+wHzUy4HFHKOJVTkaDawAHgOqrcO6HtPiFKxYl+toEJvDaGaqwbuCS0h8s3NDlztGB1QkEjQdEB3L4b8LreS0uLxXZMAyuMWJAJUBlYPu0rK5HXGEezO43gTg0nNJ0WSxNGHkbA+4XQsTXLrNExqZgLOYvh7S8ueQBlk+MmBJ2VRbszywVaNBwTjIqsgtOZoGtum+i9Vrl18lv8wPuo3LL2ZDldOUFoMRm6Ax0kKxdw2m/v5Rm+E/usnVm0bcdGa4y0G6zlR1oWl47hCyoCf7Mgi3Q7rLvEei6IPRy5otS2SMM8AgHQ2K65+B2Jyvq0y4DMGwCbkiYLW9YBM+YXGQ5aTlx4dILyx4yljxNiJjvAyLqnoyR9TSkLVh+RubKj2Np4qc4caRqOjK6o2JGYaSHNInUHwW+AQgZHyJCxSMqTKgCNkSFiXEYtjNT6KC/jVPp87fJN6VgtuiXlSFirKXGS+qxjG5gfijoLq8LFKlasqUXHkkZU6Eq8qsQgXMfxO4e5lKoGt7tatSfm2Aa7O07XDPddPCrOZcCK2HfT0LhY6w4aGOt0qCz5h4DhqZLzVp5mzlubCQZFuukHzUrC4Lsq7SXTdpaY1AcBfxghP4ngn4HEkPaQ12omRANoPUXKt6zW1DTyt6tJ062+6h3wXGk7LrjuGcfhe4A7H2so/D8HlpuIOY9Sd06jjM9PK495st8wDAHmq6vi6lMQWOgkwQ4ddxGqz2jtSTpoFVwDS7MZk6iTB9FTcexIHcLC5uZriBaQD3gD0JbIlaHhzKlXVuXwmT6nfwROKcDdBLIJ2O8aequCfJjnkkvVcmJr4sUa3aUnNObK7K0kta3qwzqQCFsqGIqQCMrmETM9PNUtLh2dwaaRbkc573lsEyIDPG+yDjOAvF6Vg2IbeDOsqMko+1EYsrgix43XaWkWcdlhavVarjVJ1HI6LPEEbOaB9Qf9qzmNoOY4SLOuD08/mEYhZpe+yGwKx4axxf3PiMwN4En6KC5sweqsOCYOrXqNZRBL3S202BsSdhE+62k9GCOq/hzh6lStAH/AG1Xs31IjuVGAxGwOnoF2DH4p7GzTp53a5cwaYjoSIJVBy1wtuGoU6bbhrRJ3J1KujUBbv0HguZZaHIoqnOfZEf1WGq0gbAxmHkXREqh5r5srVWZcGx2Q/E9puY6R0GvVbLBYs5nU33HSVled+Um1WmrQGSq0HutnK5usZeht63XVg8nFJ3RjOE0vw5i7ib6bviqUnAmbOBB8QTceKtuFcyGrUZSqkB5+B40N9t0EcTaabQXEvuKjXCWtgyC0+pt4KuwWGpsrip8JZBy9CZ1zflmD0K7Z1KJjD6u7O+8LpMpMDGGdz1J3KlvqhokkRuuUYrn59IS/Dls/n7TOyf8UNn3WcxnNFatUE1XB0d0AkNjwAMELKHjyf4ayzrrZ9DgLypTi6g/N8ko4i/+BYUa2XCruJvOWyCeKO2CDWxebUW/l00DZk+aODMxTAXNEgw6Ohizgs9w7l9tIw092Z0AuFvThte9rHTYn9VVY3gT3OBZUaBI1B/kJtCtnNuZWnDVnT/Z1O+09JOoneUfgj3YiP8A1gxmjW3wg9fstVjOWcUZ79J7TeDbX0TMNy/iWvzFgIaO6A9p99FCgmzb5GloVtJtMZQNPn4pr2y3xKXDcGxLiX1WFpnutBBt0vKbiaTphxjcAQfKSqaSWjG2+SFji0NMmwF/PbzUTDie67W0HUEfqFG4ocz2tbOSDDRNjMEu8fNTcA51MCxItqBp76LyvKyfbR0Y46IuOwAqFhNNr2tOfs3OyhxAiCQ0+xCruKcFxGKrMD2Np087HGDmAkjrabQIAHRa/wDpSRnaDlGpjSdASjOdLBuNflA+SiOZpWimumZTiXLQNVrQ2MzwXOLSWNaOl7mSLDwW35O4JSw5eGNEmCXRcx/NE5hFV1Mg2aHkjdxDY9vur3CANmNh8+qPlctEtJFjmt/p+6QmwJTc0Nnw+6GX28E5SoVAK5yVGgbH5GytG1A4eKomuL35j5D9FaUrBTgdBNbOT8/8KbhsZ2jbU6g7QCJkkw5rR5kn/Usxia2cttH5XXmQYufUH3W2/GPEtDaA/wDJFQg3jLLR9foVzqs8Na0AnM4AbkAfET9F73jTuCbOCa3RZtxRy5XXtF/oqYUswez+4ZYR0npKscLw7EVCMlF5nSWwB6laDhXIFcwXkNBubZjP0W8siIUWjt3EqEGRobqtcr3EgOb49FS1AuI7GCLkwuXnlMJTELnXs6YU0uQAXOlFRAzJ0oAkMqLJc71xReH9XNsNzotOxyzv4gYfPRpPicry0+Txr7tHuk+BpW6RhcLxJjsTDzaAJ9d/ZbDHNo4ekalZ0ACxteel1k6eEDrET6e6j8e4iMSxtFxh1B4c3PYVGgC07i/yXFlwpuzWD3TNHgOZ6rBmpgNa8A5C3NLehLT9kM8Tzv7jNc0hpkSNQAb+hVOyuapDWAmY7kB3tBUungnseGVGQ6Q5l7k21O0hYShCqR2NRSs1HKTmuc983Fsu06n+bLT0mmPad7AWWe4Rwo03F9X4tA4Hcd4Eb6K7olwduI1G/isbSdHPLZZn4fsVEe0n/lQuPY51N9MMbMtJmYiTpp4FQm4uu/Tu+Qk/NU8cpMngvqbQ1CxHEmCxcJ2kfRVlDAPIHaPe7cF31gXU2lhWjRoHpqt4YGQ2ZHmvgpxtcOJIYxmVoA1MkuPz+Sl8J5XZTiG9BJ628StfTw6lU6C9CGlRi47KzBcOiFcUaMbIjGI7WJ2OgpfCr+IUryNFPLUDHjuHwQMpKhQHPQMRiHT8JUZ+KIMFp9j0QIml6bmUEY1u/vZPGKadCECJcpcyjCsnh4TAkNcgcaZnwtUAwQMwjXumU5rkaleWnQggz42SatFRdOznB+H95nzWi5Nx4rtfSqgOfSuC4Aksdp06EELLY/tqL+zFMPixLbAHZWHJzX08Q6rVGRpYWgQSTJBB0uuGcJI7JzhJaN6KYGgjyt9E2o0E311B2USrjz+Vjz5Afcpj3V3GzBHWX3+QXMoTfRk2uywcCNROnqhgEGBMXtt4oLHYjSKcbku/hUptFxHedO8CBfwVrx5N8E+yQ6pTDyDsA3fQfuUVlJHpUgLaxYxujBmwXdGFIzcgTKSNToIrIRmuV+ohrGR0R2NXmfzREBVgeDUQBMzz/wApUhADU/xH1UXEvJ0ITy0x3nR4KPVde3umMgVSgVB9/wBlN7MaeOpQ8iBEcWt6KO6mHQIEdbbdVOyJrKdkUBAZgmXlo3t1/REGCaBof/o7KT+0+ScflsmBEGBv8RHjb7otHCkH4yR4gI5KcEgI7eFtJJ3MorcCOnqP1R4Tha6KGCGGiwndKMOpbfmlbCKQEZtNFZSRQ1LGn0RQAo+pRmN9rfvK85twntCAHtCI1MmEpKACsRAgA/yU4uQIPP8AJSEoPafwppeU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204" name="AutoShape 4" descr="data:image/jpeg;base64,/9j/4AAQSkZJRgABAQAAAQABAAD/2wCEAAkGBxQSEhUUEhQWFhQWFxQUFRUWFBQYGBcWFRQXGRUUFxUYHCggGBolHBUVIjEhJSkrLi4uFx8zODMsNygtLiwBCgoKDg0OGBAQGiwcHCYsLCwsLCwsLCwsLCwsLCwsLCwsLCwsLCwrLCsrLCwsKyssLDcsKywrLCsrLCsrLCsrK//AABEIAJAAwAMBIgACEQEDEQH/xAAcAAABBQEBAQAAAAAAAAAAAAADAQIEBQYHAAj/xAA8EAABAwIEAwYEBQEHBQAAAAABAAIRAyEEEjFRBQZBEyJhcYGRMqGxwQdC0eHwFDNSYnKCovEjJENTkv/EABkBAAMBAQEAAAAAAAAAAAAAAAABAgMEBf/EACARAAICAgICAwAAAAAAAAAAAAABAhEDITFBBBITImH/2gAMAwEAAhEDEQA/AOrLy8ClViEXk6F4BACSlBXsqUBADgU6U1QcdjSwwI3uDHlZJySRUYuTpFgvFV/CuIGqHZmZS2NDLTPVpU+U07CSp0z0pF4pJTJHSkCReRYCkr0pF5JMVHikSEpJQ2M8SmOKUpqYHk0pUhQAxyE5EchOTAlpQUiQJAEBTgmBKCgB6UJkpwKQCqFjKQJ7xFxABUqrUgE7XWV4rVdWfTa2xcTfYDqs8nBvhW7ZouGYXs2eJJPv0UwIdGzReYET5IHEce2hTdUf8LROsTsFS0jJ7Zned+d6XD2iQH1CDlYHGZ6E2iFluUefaxc6rjZZQdAZ3ZJdm/KIkwAZ6eax3F+JOr1n42uJM/8ASZ0bBt/m0BWerY+tUqF0kucZlNcbBtH0K/nfBAA9sIPVS+F8yYbEEilWa6Nen1XziWtpCakOefy9B5oLuMVDo6ANrIIs+qWvBSr5+5M59q4eswVXF1FxDXAmcsmMwXfqb5AI0KBikpCvQkKAEJSLyRMBE1xTimlAA3JhTyUwlMCSvBNBHilD/AooVj0oKaHKp45zJRwpa1+YucC6Ggkho/Mdh4pMa2Wz6wGpVPxzmilhmB053EkNaNbak7C65xzPzq4jOzR0lgJvE/FHQeeq54OMPq1XOqOJLuk29goTsp0jovHOfqj5HaAD+4C0fMGVT4bmaq43zFp175IjqNlk8XVLTYAegHyQ6GOeTE69IEJ0JNm6ocadhapdRe5pkOy5nFjm7ObpMdUbmTn4YmkWCRIE0/HbNtKx2L4k5kgAyRE+Q+ipMDiC2q0/lL2Fw8A8ShgtHQOK4fuZHASB00CzOIqhk5RB36rfYoNe0rKcS4XOixWQ6JYdaMnVqG6juKn4/CFhUGLLZOzmaoJEt+S+luQeJ/1GAw7zqabQ7zaMv2XzZhx3Su4/gtXLsEWa9m9w9Hd4fVMR0IlJKeWnZJldsnQWMJTUUsdsmmk7ZFACJTSimm7ZN7JyKACUMlHdRcgVmuCYrLfKvZUfInBigugAYuefingXsa/E06jAHUewrMf1aHFzHUyPzSTI62XSw1ce/Fau6rUyiTTpd07ZyL+wHzUy4HFHKOJVTkaDawAHgOqrcO6HtPiFKxYl+toEJvDaGaqwbuCS0h8s3NDlztGB1QkEjQdEB3L4b8LreS0uLxXZMAyuMWJAJUBlYPu0rK5HXGEezO43gTg0nNJ0WSxNGHkbA+4XQsTXLrNExqZgLOYvh7S8ueQBlk+MmBJ2VRbszywVaNBwTjIqsgtOZoGtum+i9Vrl18lv8wPuo3LL2ZDldOUFoMRm6Ax0kKxdw2m/v5Rm+E/usnVm0bcdGa4y0G6zlR1oWl47hCyoCf7Mgi3Q7rLvEei6IPRy5otS2SMM8AgHQ2K65+B2Jyvq0y4DMGwCbkiYLW9YBM+YXGQ5aTlx4dILyx4yljxNiJjvAyLqnoyR9TSkLVh+RubKj2Np4qc4caRqOjK6o2JGYaSHNInUHwW+AQgZHyJCxSMqTKgCNkSFiXEYtjNT6KC/jVPp87fJN6VgtuiXlSFirKXGS+qxjG5gfijoLq8LFKlasqUXHkkZU6Eq8qsQgXMfxO4e5lKoGt7tatSfm2Aa7O07XDPddPCrOZcCK2HfT0LhY6w4aGOt0qCz5h4DhqZLzVp5mzlubCQZFuukHzUrC4Lsq7SXTdpaY1AcBfxghP4ngn4HEkPaQ12omRANoPUXKt6zW1DTyt6tJ062+6h3wXGk7LrjuGcfhe4A7H2so/D8HlpuIOY9Sd06jjM9PK495st8wDAHmq6vi6lMQWOgkwQ4ddxGqz2jtSTpoFVwDS7MZk6iTB9FTcexIHcLC5uZriBaQD3gD0JbIlaHhzKlXVuXwmT6nfwROKcDdBLIJ2O8aequCfJjnkkvVcmJr4sUa3aUnNObK7K0kta3qwzqQCFsqGIqQCMrmETM9PNUtLh2dwaaRbkc573lsEyIDPG+yDjOAvF6Vg2IbeDOsqMko+1EYsrgix43XaWkWcdlhavVarjVJ1HI6LPEEbOaB9Qf9qzmNoOY4SLOuD08/mEYhZpe+yGwKx4axxf3PiMwN4En6KC5sweqsOCYOrXqNZRBL3S202BsSdhE+62k9GCOq/hzh6lStAH/AG1Xs31IjuVGAxGwOnoF2DH4p7GzTp53a5cwaYjoSIJVBy1wtuGoU6bbhrRJ3J1KujUBbv0HguZZaHIoqnOfZEf1WGq0gbAxmHkXREqh5r5srVWZcGx2Q/E9puY6R0GvVbLBYs5nU33HSVled+Um1WmrQGSq0HutnK5usZeht63XVg8nFJ3RjOE0vw5i7ib6bviqUnAmbOBB8QTceKtuFcyGrUZSqkB5+B40N9t0EcTaabQXEvuKjXCWtgyC0+pt4KuwWGpsrip8JZBy9CZ1zflmD0K7Z1KJjD6u7O+8LpMpMDGGdz1J3KlvqhokkRuuUYrn59IS/Dls/n7TOyf8UNn3WcxnNFatUE1XB0d0AkNjwAMELKHjyf4ayzrrZ9DgLypTi6g/N8ko4i/+BYUa2XCruJvOWyCeKO2CDWxebUW/l00DZk+aODMxTAXNEgw6Ohizgs9w7l9tIw092Z0AuFvThte9rHTYn9VVY3gT3OBZUaBI1B/kJtCtnNuZWnDVnT/Z1O+09JOoneUfgj3YiP8A1gxmjW3wg9fstVjOWcUZ79J7TeDbX0TMNy/iWvzFgIaO6A9p99FCgmzb5GloVtJtMZQNPn4pr2y3xKXDcGxLiX1WFpnutBBt0vKbiaTphxjcAQfKSqaSWjG2+SFji0NMmwF/PbzUTDie67W0HUEfqFG4ocz2tbOSDDRNjMEu8fNTcA51MCxItqBp76LyvKyfbR0Y46IuOwAqFhNNr2tOfs3OyhxAiCQ0+xCruKcFxGKrMD2Np087HGDmAkjrabQIAHRa/wDpSRnaDlGpjSdASjOdLBuNflA+SiOZpWimumZTiXLQNVrQ2MzwXOLSWNaOl7mSLDwW35O4JSw5eGNEmCXRcx/NE5hFV1Mg2aHkjdxDY9vur3CANmNh8+qPlctEtJFjmt/p+6QmwJTc0Nnw+6GX28E5SoVAK5yVGgbH5GytG1A4eKomuL35j5D9FaUrBTgdBNbOT8/8KbhsZ2jbU6g7QCJkkw5rR5kn/Usxia2cttH5XXmQYufUH3W2/GPEtDaA/wDJFQg3jLLR9foVzqs8Na0AnM4AbkAfET9F73jTuCbOCa3RZtxRy5XXtF/oqYUswez+4ZYR0npKscLw7EVCMlF5nSWwB6laDhXIFcwXkNBubZjP0W8siIUWjt3EqEGRobqtcr3EgOb49FS1AuI7GCLkwuXnlMJTELnXs6YU0uQAXOlFRAzJ0oAkMqLJc71xReH9XNsNzotOxyzv4gYfPRpPicry0+Txr7tHuk+BpW6RhcLxJjsTDzaAJ9d/ZbDHNo4ekalZ0ACxteel1k6eEDrET6e6j8e4iMSxtFxh1B4c3PYVGgC07i/yXFlwpuzWD3TNHgOZ6rBmpgNa8A5C3NLehLT9kM8Tzv7jNc0hpkSNQAb+hVOyuapDWAmY7kB3tBUungnseGVGQ6Q5l7k21O0hYShCqR2NRSs1HKTmuc983Fsu06n+bLT0mmPad7AWWe4Rwo03F9X4tA4Hcd4Eb6K7olwduI1G/isbSdHPLZZn4fsVEe0n/lQuPY51N9MMbMtJmYiTpp4FQm4uu/Tu+Qk/NU8cpMngvqbQ1CxHEmCxcJ2kfRVlDAPIHaPe7cF31gXU2lhWjRoHpqt4YGQ2ZHmvgpxtcOJIYxmVoA1MkuPz+Sl8J5XZTiG9BJ628StfTw6lU6C9CGlRi47KzBcOiFcUaMbIjGI7WJ2OgpfCr+IUryNFPLUDHjuHwQMpKhQHPQMRiHT8JUZ+KIMFp9j0QIml6bmUEY1u/vZPGKadCECJcpcyjCsnh4TAkNcgcaZnwtUAwQMwjXumU5rkaleWnQggz42SatFRdOznB+H95nzWi5Nx4rtfSqgOfSuC4Aksdp06EELLY/tqL+zFMPixLbAHZWHJzX08Q6rVGRpYWgQSTJBB0uuGcJI7JzhJaN6KYGgjyt9E2o0E311B2USrjz+Vjz5Afcpj3V3GzBHWX3+QXMoTfRk2uywcCNROnqhgEGBMXtt4oLHYjSKcbku/hUptFxHedO8CBfwVrx5N8E+yQ6pTDyDsA3fQfuUVlJHpUgLaxYxujBmwXdGFIzcgTKSNToIrIRmuV+ohrGR0R2NXmfzREBVgeDUQBMzz/wApUhADU/xH1UXEvJ0ITy0x3nR4KPVde3umMgVSgVB9/wBlN7MaeOpQ8iBEcWt6KO6mHQIEdbbdVOyJrKdkUBAZgmXlo3t1/REGCaBof/o7KT+0+ScflsmBEGBv8RHjb7otHCkH4yR4gI5KcEgI7eFtJJ3MorcCOnqP1R4Tha6KGCGGiwndKMOpbfmlbCKQEZtNFZSRQ1LGn0RQAo+pRmN9rfvK85twntCAHtCI1MmEpKACsRAgA/yU4uQIPP8AJSEoPafwppeU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51206" name="Picture 6" descr="https://saripedia.files.wordpress.com/2011/01/anak-iptek.jpg?w=5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15338" cy="684611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AKU NGGAK GAPTEK!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93467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TAPI..,KELAKUANKU TETAP BERSIH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BAGAIMANA CARANYA???</a:t>
            </a:r>
            <a:endParaRPr lang="id-ID" dirty="0"/>
          </a:p>
        </p:txBody>
      </p:sp>
      <p:pic>
        <p:nvPicPr>
          <p:cNvPr id="59394" name="Picture 2" descr="https://bengcumenggugat.files.wordpress.com/2011/02/bible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5000636"/>
            <a:ext cx="1714512" cy="13478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214422"/>
            <a:ext cx="914400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id-ID" sz="4000" dirty="0" smtClean="0"/>
              <a:t>MAZMUR 119:9 </a:t>
            </a:r>
          </a:p>
          <a:p>
            <a:pPr lvl="0" algn="ctr"/>
            <a:r>
              <a:rPr lang="id-ID" sz="4000" dirty="0" smtClean="0"/>
              <a:t>DENGAN APAKAH SEORANG MUDA </a:t>
            </a:r>
          </a:p>
          <a:p>
            <a:pPr lvl="0" algn="ctr"/>
            <a:r>
              <a:rPr lang="id-ID" sz="4000" dirty="0" smtClean="0"/>
              <a:t>MEMPERTAHANKAN </a:t>
            </a:r>
          </a:p>
          <a:p>
            <a:pPr lvl="0" algn="ctr"/>
            <a:r>
              <a:rPr lang="id-ID" sz="4000" dirty="0" smtClean="0"/>
              <a:t>KELAKUANNYA BERSIH? </a:t>
            </a:r>
          </a:p>
          <a:p>
            <a:pPr lvl="0" algn="ctr"/>
            <a:r>
              <a:rPr lang="id-ID" sz="4000" dirty="0" smtClean="0"/>
              <a:t>DENGAN MENJAGANYA </a:t>
            </a:r>
          </a:p>
          <a:p>
            <a:pPr lvl="0" algn="ctr"/>
            <a:r>
              <a:rPr lang="id-ID" sz="4000" dirty="0" smtClean="0"/>
              <a:t>SESUAI DENGAN FIRMAN-MU. </a:t>
            </a:r>
            <a:endParaRPr lang="id-ID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 LOVE MY BIBLE</a:t>
            </a:r>
            <a:endParaRPr lang="id-ID" dirty="0"/>
          </a:p>
        </p:txBody>
      </p:sp>
      <p:sp>
        <p:nvSpPr>
          <p:cNvPr id="60418" name="AutoShape 2" descr="data:image/jpeg;base64,/9j/4AAQSkZJRgABAQAAAQABAAD/2wCEAAkGBxQTEhUUExQWFhUXFxYYFxcYFxYaGhcYGBoXFhcXGBcaHCggGholHBcXITEhJSksLi4uFx8zODMsNygtLisBCgoKDg0OFxAQGiwcHRwsLCwsLCwsLCwsLCwsLCwsLCwsLCwsLCwsLC4sLCwsLCwsLCwsLCwsLCwsLCwsLCwsLP/AABEIAK4BIgMBIgACEQEDEQH/xAAcAAACAgMBAQAAAAAAAAAAAAADBAUGAQIHAAj/xABDEAABAgQEAwMKBAQFAwUAAAABAhEAAyExBBJBUQVhcSKBkQYTMkJSobHB0fAHFGLhI1OC8TNDcpKiY5OyFSRzwtL/xAAZAQADAQEBAAAAAAAAAAAAAAAAAQMCBAX/xAApEQACAgEEAgEEAQUAAAAAAAAAAQIRAwQSITETQVEiMmGx8BRCcaHB/9oADAMBAAIRAxEAPwCkYfhiAkDKIN/6Sg+rEihAgyUR4jyy+T2FBC+HwYAYCDpwwhiXKhpMmIymbURNGFEGThBDaZUHlyIm5mqEhghtBE4EbRIJkQVMmMuYURwwA2jIwI2iTCI2CYy5DojRgYz+TG0SQTGSkQtwyLOEELY9CUoJUQBzhfjXlEETPMYdHn8QaBCahJ/UR8PFoRVwEk5sbP8AOzTVMmWWSkGwUoWB3DdkO5zJjrxaaUluk6RHJnSdR5Yfg3ApM55mIxUvDyh7RGZXQEj59ItWEn8JkDLKlzsQoPVTpBZnpR7gUSakCKwnC4DDdvFzRoRKRc9QntKr0FtoYP4lJQMvD8AG9uYyB1YVPeqO+KpcK/5+Tlc23y6/wPccTNn0kYQyRunziutWSPqejxCo8ml3m4vEyjyQ4H/I0hTG+WPFZ150uTylyx8VOffERPm41fpYxZ7m+BhJRXtL/f8AwPqfplkPDVIrL4rLOycRIKfFW8LTOOTJBbEykLT/ADcOsTEdSLgRVpuCxP8APzdfswhiJWIRVSXG6f2+kPxY8nDr9GfJkh1f7OpcPxEmenNKWFjVrjkoXB6wwcMI45g+IKlrEyWooWPfyO45GOpeTHHhiUssZJoDlOih7aNxy0ji1Okli+qPK/R1YNSsj2vhkgcOIGcOIfIjUiOHcdNEcrDiBKw8SKxAlIjSkKiNXIgC5MSa0QFSIpGQqItcmNESok1SjtGv5c+yfCNqRlpCf5cG4hLE8LRcODyiaGHV7JgM6UReNqTRlpMr0zCrFiD1haZnF0HurE5NRAFoiqyfJhwIBc0agjqIVnoSqjsIsakCArkJ2HhFo5UicsdlX8z/AKYzFh/LjYeEeivnJ+EssuVyhqXJg6JUMolR5Tkd1AZUqGUSoLLlQxLlRJsdAESYYRKiQw3CZqrJpuafGJbDeTZ9ZYHIB/jGljm/RlzjHtleTLjfzcXCT5PyhfMe/wCkMp4LJ9j3n6xVaabIvUwRRxKjPmYuyuCyfYbvMBmeT8vQqHvhS0s0NamBTxJMUzyx4+sKVhcICqcEqVMUn/LQkZlN+rLU7CLj+I2KHDsKZiVAzFnJKS1cxurokV8N44DhsatCzNStQX2nWCcxzgpVXmFKB6mOnR6S3vmuuiWo1Kqo+yf4Xxj8sgiSQlSvTnGqy9wl7A79dyYGjic+YD5olCTeYfSV0Jr3whw7h5mMtfoD0U7/ALRNZNI7skkn+TnhFtc9EdLwQBcupRupRcmJnCsBC2SN5cokskEnYRzzk5dl4pR6JECMFMP8N8npymKmQOd/ARP4fyclj0nV7hEaK2in5YKjBrNkKPdF8k8PQn0UJHdBVSwIYrOcYvyUVOFZeVWigwPeNYrM2XiOHz0vQg5kn1Vbt8CI7MtSRrFc8suHpxGGW3po7aS2ouH5h46MWRr6ZcpkMkE/qXDRcPJeVJxuGl4iWosodpNHQsUUk9D4hjEsfJ+Xuo98cS/CryqODxYlrJ8xPIQsaJUaImNu9DyJ2EfQM1ZFvh+8c+XTRxy4XBXFnlNEOvgskXB7yYEeGSdE/GJacotz6D6wAKr6T05D4RhY4/BtzZH/APp8vRA8IGrDJ0R7hDqgSDU/fdCyrG9Ka/WNbULcxaZKbQDvFoWmBI1EHVJ8e76wuuTtX70YQ6QmwOUKtWEsZg8w56Q6KF687/ON1ocOIARTp8sgkGhELzExZuLYDOlx6Q98VxSdNYnKNcopGV8MUUIGqGlogKkQRZpxFmj0E81GY3Zmi5SxEpg+HTF2Sw3NBEvgcIhFkufE7XiRCy9SEjSrk9BEFg+TTyfAlhOAD11E8hT3xM4XBoR6KQO6vjA5c1qCvU18LwbPUAlu/lsKxaMIrpE5SbG0mDQtLQXBhpo2jmkeSoxuFGNWjYfdo2ibM5o9mjMYaNOxHzt+OXFlTuIeafsSEBIH6ldpav8AxH9MVnyN4AcXOZX+FLZS+eyX5/B4N+IM/Pj8Uv8A6qkD+m/veL95B8J8zhJYKTmmfxFG3pej4Jb3x0uezEvkUYbpkdxXgGSsuw9XbpEIZcdEnoNRfrQxW8Xw0ecDChjhZ2ojuG8HVNLmid9+kXHhvDkSwyUtz1PfGMLKCQ5oBDPnDcUHv79oAGaC5j3ndAPE/KAIUAQwv99TDXmraPox73A+ZhCNFO7E66U8GrAFyztbfUdSflDiUEgjlpfwGnfGwwxuAO8AfvDERypbjba7D4QnjUfw12fKrazPuYmVyAKkpGn28QflXiEysLMOYuU5UtQEqIToPtoa7B8cnFcYllHqfr84+mPIzG/mcBhpyi5VKAWd1o7Cza5UkmPmfEqdzuo/KPoj8GQ/CZL+3Obp5xXzeOzUr6EcmGVSZZpiC+rd8LqDffyeHZiAKfT5wGZLGnyr7o4Ttsj3A+x9YAtI2fo30iQUl9K/1fSATEEtQg9C3xgAQUkg67+t9IFPRS3iNe8w3Ol1NNWsH95rAFgNRm3BTfeARHGzXOwyxrLJBykU76HwhtaDo51ue6whZcnWrvsfc5gAxMRFf4vgmOdPf9YsUuY7jUdPkYHOlPDGU8JeGuGYELVUUEb43CebU+hhrh04JPIxDJHbyiqla/Iz+TT7I8IxEkCN49Ed5imTstZLMQNhYGvOv94NKSBRq1q5c+FTCztSjmrB68qVOsMSq5RTUsxppYU8THYIbl3Lbmn9vmYYlmtNvC1KUhSSp3YvpRiz8vR+MMSlOPst7ssAmNJUab+PwpDhtSEEH5c9+gh2VVPd92jRGRsn7t84M8CQj7aChP28UiSZlvuseMbACNAsEs0V28GbPlXy+w5TjpyNTOnH/dNUB7hHYjKypSBsAw0AAHI6Rz78duHGTxETAGTNlpWD+oKUFe9j3xe+C4wYjDomyyCFJD1LhWoq9YWZPZEpi+5mFLd3q13uPvpCs+WCHGnjD82SWoNr6NCaktTWr/ZjnOg2Mtx0rGZYNx4fT6mN8PtGEpILAa35/M+4QhsPJHdRn3PW57oblpCWc9EgfIQphxVz3m7dVadBDKSyTZjuCBv1MIyHTO0AA5XPgIylJVfN8PcIFKIIvdmegPcKwRZsGbvYHuFYYA5mHAuoDuS/iaxzH8T+NJKxIlqcI7Sy/rmiU9wL98Wvy38p04SWEpP/ALhQORLWHtqd6CvWOKz55WoqUSakqJuom5MdWDHb3M580/7UDmaDYfGsfUX4e8POH4dhZRDESgpQpRUx5hB5gqjgH4d+Txx2OlyyCZaT5yb/APGkin9RZPfH1EANEjlaNamXUTGFdsFiE6/fWkKL1v4KiQc6hoUmqINR0pHGzqixaYjls1D8zC05I0A09mm9z9tDhRVm72HzNoWmqDNzf1BCNCymDg+LpHwgCgbC97n5C0NGbV35+k/dQQusc69V/EQALEVZQJFrL95MBmZR6jM9S2nMmGVocGnUZVF9rmAmSS4ylm9lI+JhgKKniwSlzzFPCMXD+PWCzJCgGZ9iVAfAQHzKgXpzqo+GkFAK4qQFAg/2iAWky1MfvnFrmpiM4hg84pcW+kLh8MfTEhPMZiNLijGMxP8Ap0b8n4L9KrQVYCj6UB7IrrYmG8On1SLizWu1B2RbWEZaw4BatWYi/wCgVPfDqVEFho7a2dmQml94qzIzJVUes1WuR/8AVOkNyxWxJp+qneyRpaBYeWW7T9C2hLUFBpEgiBCZiXJcV61r4aQ5LDQp+ZSCwLnYVg8iY70I6t8oZGSN0rqzjxLwRL8/CBHXnzA08Y2lMdj4xpE2H+7x4n7eNQT9tGc328UTMUcx/HrgZnYJGISHVh19rX+HMZJ7goIPjHK/IbypVhVZC6pajVP02O3OmsfTmLwyJstctYCkLSpKkk0UlQII8DHy35d+Sy+G4oyz2pSnVKVcKQ/oq/ULHx1i+NqUdjMu4u0dkwWOlzkBcpQUk7aHUEXB5RiakG8cQ4bxebKOeTMUDqx7QA9pNpiedxFu4d+JBIadKCv1Sz8UGvviMtPJdcnRHNH2XhCWV1gy1lw331O0V6X5YYOYAROCTssFJ94hxXlLhctMVJH9aX5sHvEdkvgrvi12S0pJLAsD0qB0sBDKSWIu+x95V02irq8qsEm85BJ9klVrZiL9IUxPl7KCSJSTNU9HDJAH6Q7QLHJ+jLnFey7oNae63N1GKd5TfiBKkPLw2WbN9of4cs2Ln1zytSKD5QeVGJnumZNIQf8ALluAeSmNYgFILOWSn78Y6cenXciE83qITHY1c5alrWVrUXUtVz9BygWGw6pq0y5SSpSlBKUi6lGgAgSlaC33eJTyd4xNwc4TpOUTACAVJCmBoWexbUR1vhcHP2+T6J/DjyOTw7DZVZTPmMqcobh2QD7KX7y5izq5P4AfGOR+T/40WTipTbrSadcrUjpHCeOSMSkKkrSp60BLci+seblUruR1wquCRUrV9tRGJssKANO/3xgnqPAOY9ImCxP/ACBMTKAFymNh1YdLwsaswbpk+7QfEy2VQcwyXrfe8AKSO8U7KU12rCNpgvzADlwR/qFrOGFIHNxRdk5D3q8aD3QQlixJHMlIrpbQwpMvVQIoWKyw1e1YBsyqcov8AlT++FpkxVKn/akfExvOYAW0Prq8OUA804qkONpZNNGzdIBAJyyTVRv7SR7heE1K0JBc6qWdWagh6Ymh7JFtEDw+MKTFc61BBmD4AbxoDSUtixtySph3mNlphaaUnYt/rUW1B8I3ws50i9tiIQAzKGw8IzBY9ABN4eQQankwo45m5pziQlKSgDQaAb3sIgVzyoa0Cs4SRlFmBX023hpBAdKQoCrh8oJDOc3pHu2gZolJuNJbKwL1CnzDbsitRu0FJJGUkdoAdrevqC3edoTlggmhynUkJDMAHJ7RoPdDsiSMoLgJIrloDcvmNYEIJlKTXStwA1QTlSHNP/KHcCG05+jlHvrCsqakUQkqL1bmL5j3Q7KUo3AHe5hk5G8x81HtoB8Yyl6dagl/hGJmW6tPnGJRHqv3BqW74CbCy1D7BrG4fY+AjUjm/fGk0gWbveNXSM9lU/ELyu/JSCUvnIIT6LPpHzjxXiUzETFTJyytark/IaCL3+MOJzTUszbMd/7RT+CcAXiFAA5UnUg+6OnAko72ZyJ3tRCOxpGypjlzfcR0TC+Qkhu0tSzulaQbtYikJY3yFR/lzFpP60uDsxSIqs8DHhmUoL/V4xslJ/R7vrE3O8lJiFNMJSD64GZPft3xZOC/hQvEpzIxUsNcFCu40MPyw+ReKfwUeUCDeUOuWHk4mSA8xalqsyA1NnYe4xPcd/Do4VWVWJQrfKg+DE1MQK+BHOJaMy1GgAAD9doW+EvZrxzS6EZuMSP8OWE3qqp7tPF41wfD52IU0tC5ijqASO82EX3gXkTLQy538VXsgjzSTspRqrTxi4S5QCQlISlLWQAlDaAq1eJy1Cj9qs1HC3zI5vg/w+nkAzJkuW+lVq/2p+sOTvw6mD/OR1UMo7qkx0SWCzgO5vLYVFwVHcxqGDswIFW7artc0vEXqJsr4YHJsb5IYiXZOcboBaFeF8UxGCmOnMmvaSSWPUR1+epxUUTqtQD7uEmnLpEJxXhkuak5QMwDnIi55KV8OUbWe+JKzLw1zFlo8jfLKXikgEpCmb0S4Ng5duUXCXO/1dWSB79I+fsPhlYacFJCgl69oB25A3jqfk9xUKSKoqGc+cPj4RHJBJ2uisHa57LpNGdNf7HuMIGxDClWCFG1De9/dBcLPq29OyggPuTGcYlu0O91lI0ApEjaQsqW49E0qOwkW2BgKif1cu0gWq4bvjHnUhi8uguStW7M3KBkgEEUJcdmUTbXlfWAbNJxcsCCWas2pubJFdYVmhLguCH3WTRnHWGVBVPTBa4SgX0Y2IhWcFZgxUzWzpFzYC7g0hoQOfIFSBq7ebe9ut4FOBb1nL1ypSaEaHvrG04gAuU31mm2pAFvo8LTkj/psCXDLWXNPCGAGcs0JLHnNSHY6teE5yUhbpKXowdRbXQtDsxQayi5plltehFbW1hSeVDstMLgM5Smtdd+UABE41LVd9eyv6R6ACYdX/7yY9BQE0VClKhmSzlqAKCBQP2vAQ0iaQ4BZSg49aYrZgkZUj3VhGUugY6eqcqaPeYalthDkkijZgkCpHZTsxs4DW5wDHAoBbFncnVar1YWRf4wZIZiefpOtTk0OUUFGPfyhaXMSVMh61OUEJuSoqVrcU5Q5InISGlpzEMGSNeZ+2gGPygsFhUU7SiAO5IENywdVdwoIjkYpRUAVJFRQOo9CbCMilTRv5int+kGFZlkupTaPGpL3DEWc9BoeseelKmNETXICsvS8Mk0MBmFtqB4xNs1erRqhZ0zeAHSMz/ure6GzKXJxf8AFDAZpgcKNbunvg/k4QhAAlmz0y/WJj8QMIGc5Gq1S9a/SKbwjG9liEuORPZH9o1HmNFGqkWyfNSR2kGtCMoJ9z0hRQlkEpJS2xKb2cGkCkTAXPZsXIUoNQ9126QNKlEWWxA9ZK78jpCoYZaVAaK6tUfCNvJ3iH5bFIYtKmEIWk+oVUSR+nM0R6kEVTo1syKn9JdJjTEKChlXWp0Ygbt9IaQWIeV/HPOTlsbKPuMOcD4aUS86kgrUx7RYJGxO5e0VDA4VRxhlqqynfcekD30i9qUXILFqgGiEjQr3PLlGpLakkJPc2xyWoFiqqBck5UAD2U+tDAmApNiHftjKABbKkVI0hKViAMpLFLvmXvYCWLwacMpJYJuApfaUTT0Q9dGiQ7HHJ0JA1JCEWegF9IzcFnsxSigJe7mAJlqUXa7MVkkCmiNC7w4MODckhgMoomnIQDFFlgR2U6UdZBcGvvhZSVEuBMUaXISnew0+sSwSE2AHQQviJlIBMqvFsDWiUJ7iTpvDfkXxQoVkWp9qANAuJzaxWE4oomBQ3iyW6NE29rO+YLEuHeHApxWKX5NcVCkAk3Z3PcIssviCBQrT4/e8QaovZqoKSqnnDWrBABoP2EAIJGUpWQ7dqYBuNOW+wh3EpQpOZVQATR7X0vvCUifJBOQVqKJNWD0OuwhAzU4QueyltytRLh8pb7uYAcATUiWFbhJIa7EH4wwcc4dMtZs4Zixeo3b5iFl4xb0lEaMpSQbZt9qw0IGrCK9sAgu4Sm2zERqrClg6161DAlwLkDlGs3EzKt5qjlyr1QTVhyaFpmOOi0UAJYFVyQ4O1n6wwCTsIkkk5q/qV8AYWOCQ3ogs7PVnqweCJxvZBLrckEpSQ2tu+F5uLLgCUuu7D4mCmBj8kj+WnwEejZOJLegf+P8A+ozByIKuckkEpA5qSSQ7gdjW2sHmKFMwHq9pbna0sWL/AAhFE1QBSCzB2ScyjpVVgaxI4ZCiKgJowN1X1J+6wGhlagUkkN2QHXYi5IRu4EHlKUXTlKw2rJRvQX2gH8OXU1Ud6qJ5QZGLp7FKFdH37N9ffAwH5MhwA+Xkig1hhKkAvRwBW52HwiLzl/WW7bJQBe8MSJrMkFi1QhLv/VaMjJiTMcAsQ+hv3wJCuuxypb7tGMLRIDEXoTXvjYkvdR5AMPHvgMNDJOrMeZ+UZWXD9l/GBpXQW7y/SNknmObCHZOiseV+HzSzUvuEPHEsYpUmaQ6r3bu8I+h+JyQtBAzBgTSj8qxxzy34IcxUlC31tFMLqVM1NXG0A4XxXNdRrT0BrR36xIysSKpCk1ahSUk7Bxr9Y5/JnlBrmBteLHgOJ0HaXpoCPeItPHXKJxnfZPlVDlchwzKC6OQ7H3iAS0jKR0IABHflNQzVaApng+skkD1klO9j3jwgqrMAcr0J7SQORFUxIoLysIPzCZv6Sk9xcF+8+ES2IQ+U5X6lkj9R3avjCKFf3cEU1fXbeJCWygxqIUmaS4NMOkqVmTb+Yq97JTtQV1iVlSkprzuS/Sp6wovEgUAdTOAKUBANbC/ugCsSCcpdbEhZZkpS4Na+kAIz2BJrmlSVZCSQ4oA7i4Gaj6OaQjw/FFObMorc5kgOogNYmw6PSBFTliVTCwolgjcOqCKmJFArs6JlDQ7ka/tAIkfzAYOQkn1SQ8RGOx59VJN6mgDEgguOnV42nFLDsAHM5B7SiN7uDW8QGMmgvRamvmJAexhxjYpOkJ8SxytVIDhmFftork9VfW+ENYrEufVAOifrrCCqnU98dkI0cs5WXfyRnhhRL1HbVoaftF7wuIAcpVKGUP2UOpgwD6UcV5aac88m05QPQTf0q3a3h7ovnDcQSP8AELGjJl2LVHx98cmT7jqx9Fj4biXGUqKiBcoKQQdK3/eB49Jchpxeoyqpe1bfsIDg0EkHNNp7RKa7ZWqGJ1h6dKCqK0NGPjURM2Rs2WfZUpxUKmlJF7ixvflCs8JAb+FlLOFKUe0mt7FhrzEMYnCS0vlMvUdsvUCgvZ6/3hdRoSlcoAXCUZmrRW9i0MDSQkKP8NUoFqtLBuaF+Y0gn5ZQvMNRoAGN3DawATyp8kxZo/Zlgci2YdSBAi6jVM7XXLQ3LXrUtAAWfhkt2lKYBj2mdva7oVVLkpDFQYse0p3bWp6xrPkZVvkTcdpSyDsHTvVrwmQkEOJKaaOSXFCNCOfKGAwJsgWKG6iPQskFh/Fl96BHoKFZKyZwA/hpzdGYaVMGkTiqjvRTpTUMzMSdaxGS2Uh3Byk7pSBRxzAaGcIq+VRLVCU0TegcDnCGOyJjKAcJqKJGZXQnrrDSU5SScqQ5YmqjuwhCWsvs70Qmt/aPN4ckS1sKZW1JzHneEA0gEpqM9ScyuyBsW+9YPLmbKdgHSgUe12jQSE1KiTe5pXlaCoxSRRIJ2CRvCNEhgyWqCNnLmGFTWLAE/e8KYeeTcNtUP3xvNuKE3FC3jAIalvske/pG6Zmj+6F5Jo7JA6ufGDKVzI6CAzRrM3ZR74rHlLwkLFEO4eqjzfXp4xaZgfRR5QtOkOD2RY3VveAaOA+U3BFIUVBHgqK9KnKRuCOcdt49wUEqGRDGjvprHMPKHgBQoskM5ZjHXiyprazny4+bR7BcT3Up+mYHX6xLYfFipGXnl7B99IpCXQdfGJbBcQoxN/aHuMUnj9oxHJ6ZaUr+D1Sx6EWPdWHsNM2rtELhZ2ZPyHaBfWtRXaHsNM+n2Y5pI6YsLiyxylyklwhPpK1U52fTnBCQpQBLnVCXypPaYqIvXSnuj2KV2XzZdyA5Y6Dm7QqHAYpy6hCT2iA2bMbG4PcYSBj0sZuxnBIA7CXCQNnHLSBLmFIIJADtlQmppQE6UrC6pjJIPYArkQRmy27XuhLEYjKwLSw4LXUWs5ENKxNh8ROYOAEF7qLliLj4NFd4ljQskAqPfR9ukGxuKDOL65qnxPKIOdMc3J6UEXxwITkazZh5DpBMFJzKFCYAhBOwixcH4e4BIUqunP5RSclFE4R3MnuCSCgCktOznMQT8jFv4fMfMPOlwPUQxFQCx74hOG8PIYhCEmnpFz4WJtE/hVECsyr0SlLeiaivh3RxSdnalQ1KluKomGgd1M9K5rWcjuh3AFgxASfZBeupubuDCa5QJcImKBrcgVuGJp0giMOQykoSFauSSK3fb6RgZvxBDFx5sPQlSSa3FRp1iPOIDEGaH0KEWL9Kv8omCCU9pnIrqH74hsRMyEhU3KaZglHcKtDA8lyCoKmK0ylk31tS4ryhMoIcKlqLjK5mCx6sHtDRxAKcpEyZWhIA31e0LzpTJLSyyrhS7MaXPPSAAWJkBJomWwIqpRet3gCi5ZMxDAGgQCSnnprpBFUTTzaSpwauCRY/sY1TMYFWdDBqJTp6Px15QxGEpJAInX/SiPQgZo/mr/2mPRqhDSKsGMyxFWQL7XtEjJkEhlqp7KaJ74Ql4t6IS7f0gd8b4RZKu2p3PopqkC1TGTRMJxSBQFzsKmCHFGhLIGr1PJh4xGIUz9oIDsyA5NyHOhhuSg0ISxFHXUtv1hAPyEBQdyS59Ko7h4QZM0pZ1C3opF++F5OHDdolTl6+EMfmkpA9wHyhDGsECCCEtuSXJh1XaDfNoQw2KJbskDc0hmZ6J6aX3hDCy3TRkgHc7Q0nEUqqvKI+WqjBHN1HWGBMuApI2p0gEM0/UY1nJf1X1LmNFLFHUTrSPKIPqqMAUKYzCgv2EF9zY7RU+OcJChlyINzfXl3RcVop/h6veI7GSRpKBpVjUaGADjHHeBKBKggb0VFdKSk6/GOzcT4MCwMoV52+6+EUbjnByn1FDoLR1483pnNkxe0QeAxxt+xixYWc/eB48x8xFRWnKf2iT4diP2HxY6Rucb5RiEmuGW5C3FCzxHmaxOWjekvK5LFsqRtBcNNcQHiGKIAADk+A6xzpcnTICqez5RkScxzGq1PcjZqeERk/EBIJA/qVU6d8Enz1AGr3dRNmuwbuiFnziSfWPgPCLQjZGcjSdMfXNW5gArQ+6MLL/QRI4HCk2DdzmLNpIhVsPwrAEkdnW5i3cOww9tR5JHWFuDYAOOyokEV6E1PMRZ5MhQFVJQOVzzFa1jkyTs64QoLKkHMkplFRYBybXv03iZlEj01JAFSEvyuReFsIkekAtSrcj10s3hDaZZYFKUoOxDuNDu/7xGygQYtJsCbaHX7+EajFLIpLbkotTeF1LUSB54PSjUOrX1gUwpJpLWpy7FwObDwMMBr8wtNVlATyd+UaY9LpfNlAuWenSAALbL5tISDTMbb/AFg8iY4qUlWuU05QARJVmLCZMO1cocaWjUBSCRkUp2DFQKetQILjlZSoKUvtCgANGc0I+7Qn5wMRlmrqC5e/I6UhgbEVOZEpNKlxzALQuqcUukzEJIAZk/tUH5QWZIGkoW9Y2PMfOBLmKHpGWilNbaHlDQgJxJ/nK/7cegZnq/nI/wBn7x6NUI1E0EgEFZAqBRL84bM0eiQdOyge7NCUwMnMs0vlT8zDMkqehyoYUF7bwmhjsohIeiajs3OlTzaHVY0scqailaPpEPKLKZID07SqmG14sJDLBUR3c4yxkgmeCQ6io7JteGQWqGRe9SOkR+DUskEEAbRJSpaXchyd4QGwmhRftKNOgiWlzIRzN+0Fw01wDvCGhgYoGjE90HS5DsAX1hNMpR9am0YUtIuCep5PABJCZSqgHcUEDUrQqUWvAcNiHIASBB5ZVuG1pAMJLQGftV0MBmYZJo2++t4xOerqOtmhdaAPWVYH5QCNMTw9BIvQMz6RA8T4MGU2ZiGv1q8Tq0hgCpTsai7GsKTe27KWGbZoa4Ecy43wA1IU/URVFylS1VDdI65xXBKYspyDqNGtSKJ5QYYJNddo6MU30yGSC7RrwrGZh0hjFT2BMQGBmZVjnEniJsOUakOMriRuNxR11sn5xGrU99dINPF613heXel9zF4ohJh8NKf9Ii08HwDZSkEuznlrEPw2QA5NTQ1tXlFwwcpkuvqMtKWaIZZFsUSVwskAsVmp0vyc6axOYbCnKlgmm9TvQ9IQ4fLdKcjB6FxXr7j4xMy5IZlEkgk/Nukcp0Hlkhs0w/0jahjSXKS9EkmpSpRLP9mPSJz0SkAAl797eMb4iVUOpVXFKO1Q8AAyVV9BA3pCk+eMweaWZiEg1O4ItpBVzEFfo1JFSdekJyZyycqQlLdTSGIMkDL6C1DNYk9HryjJJSaISE0BOpEYxKey6iSQLimu0IGbLBYhasxALno2sFASGIdQ7KmOhvEXi5Mx6rUQbBNGpXuhvDzGKkAABNm2gWKEwnsqAHMV5w0BHtcFMxYqa6HUPqKRlYZIyy0tc5tDG2JlkAOtVKFmdjaE5yUD2jXVXJ40kZZ4IX+gcmFPdHoWONRrLEejVM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0420" name="AutoShape 4" descr="data:image/jpeg;base64,/9j/4AAQSkZJRgABAQAAAQABAAD/2wCEAAkGBxQTEhUUExQWFhUXFxYYFxcYFxYaGhcYGBoXFhcXGBcaHCggGholHBcXITEhJSksLi4uFx8zODMsNygtLisBCgoKDg0OFxAQGiwcHRwsLCwsLCwsLCwsLCwsLCwsLCwsLCwsLCwsLC4sLCwsLCwsLCwsLCwsLCwsLCwsLCwsLP/AABEIAK4BIgMBIgACEQEDEQH/xAAcAAACAgMBAQAAAAAAAAAAAAADBAUGAQIHAAj/xABDEAABAgQEAwMKBAQFAwUAAAABAhEAAyExBBJBUQVhcSKBkQYTMkJSobHB0fAHFGLhI1OC8TNDcpKiY5OyFSRzwtL/xAAZAQADAQEBAAAAAAAAAAAAAAAAAQMCBAX/xAApEQACAgEEAgEEAQUAAAAAAAAAAQIRAwQSITETQVEiMmGx8BRCcaHB/9oADAMBAAIRAxEAPwCkYfhiAkDKIN/6Sg+rEihAgyUR4jyy+T2FBC+HwYAYCDpwwhiXKhpMmIymbURNGFEGThBDaZUHlyIm5mqEhghtBE4EbRIJkQVMmMuYURwwA2jIwI2iTCI2CYy5DojRgYz+TG0SQTGSkQtwyLOEELY9CUoJUQBzhfjXlEETPMYdHn8QaBCahJ/UR8PFoRVwEk5sbP8AOzTVMmWWSkGwUoWB3DdkO5zJjrxaaUluk6RHJnSdR5Yfg3ApM55mIxUvDyh7RGZXQEj59ItWEn8JkDLKlzsQoPVTpBZnpR7gUSakCKwnC4DDdvFzRoRKRc9QntKr0FtoYP4lJQMvD8AG9uYyB1YVPeqO+KpcK/5+Tlc23y6/wPccTNn0kYQyRunziutWSPqejxCo8ml3m4vEyjyQ4H/I0hTG+WPFZ150uTylyx8VOffERPm41fpYxZ7m+BhJRXtL/f8AwPqfplkPDVIrL4rLOycRIKfFW8LTOOTJBbEykLT/ADcOsTEdSLgRVpuCxP8APzdfswhiJWIRVSXG6f2+kPxY8nDr9GfJkh1f7OpcPxEmenNKWFjVrjkoXB6wwcMI45g+IKlrEyWooWPfyO45GOpeTHHhiUssZJoDlOih7aNxy0ji1Okli+qPK/R1YNSsj2vhkgcOIGcOIfIjUiOHcdNEcrDiBKw8SKxAlIjSkKiNXIgC5MSa0QFSIpGQqItcmNESok1SjtGv5c+yfCNqRlpCf5cG4hLE8LRcODyiaGHV7JgM6UReNqTRlpMr0zCrFiD1haZnF0HurE5NRAFoiqyfJhwIBc0agjqIVnoSqjsIsakCArkJ2HhFo5UicsdlX8z/AKYzFh/LjYeEeivnJ+EssuVyhqXJg6JUMolR5Tkd1AZUqGUSoLLlQxLlRJsdAESYYRKiQw3CZqrJpuafGJbDeTZ9ZYHIB/jGljm/RlzjHtleTLjfzcXCT5PyhfMe/wCkMp4LJ9j3n6xVaabIvUwRRxKjPmYuyuCyfYbvMBmeT8vQqHvhS0s0NamBTxJMUzyx4+sKVhcICqcEqVMUn/LQkZlN+rLU7CLj+I2KHDsKZiVAzFnJKS1cxurokV8N44DhsatCzNStQX2nWCcxzgpVXmFKB6mOnR6S3vmuuiWo1Kqo+yf4Xxj8sgiSQlSvTnGqy9wl7A79dyYGjic+YD5olCTeYfSV0Jr3whw7h5mMtfoD0U7/ALRNZNI7skkn+TnhFtc9EdLwQBcupRupRcmJnCsBC2SN5cokskEnYRzzk5dl4pR6JECMFMP8N8npymKmQOd/ARP4fyclj0nV7hEaK2in5YKjBrNkKPdF8k8PQn0UJHdBVSwIYrOcYvyUVOFZeVWigwPeNYrM2XiOHz0vQg5kn1Vbt8CI7MtSRrFc8suHpxGGW3po7aS2ouH5h46MWRr6ZcpkMkE/qXDRcPJeVJxuGl4iWosodpNHQsUUk9D4hjEsfJ+Xuo98cS/CryqODxYlrJ8xPIQsaJUaImNu9DyJ2EfQM1ZFvh+8c+XTRxy4XBXFnlNEOvgskXB7yYEeGSdE/GJacotz6D6wAKr6T05D4RhY4/BtzZH/APp8vRA8IGrDJ0R7hDqgSDU/fdCyrG9Ka/WNbULcxaZKbQDvFoWmBI1EHVJ8e76wuuTtX70YQ6QmwOUKtWEsZg8w56Q6KF687/ON1ocOIARTp8sgkGhELzExZuLYDOlx6Q98VxSdNYnKNcopGV8MUUIGqGlogKkQRZpxFmj0E81GY3Zmi5SxEpg+HTF2Sw3NBEvgcIhFkufE7XiRCy9SEjSrk9BEFg+TTyfAlhOAD11E8hT3xM4XBoR6KQO6vjA5c1qCvU18LwbPUAlu/lsKxaMIrpE5SbG0mDQtLQXBhpo2jmkeSoxuFGNWjYfdo2ibM5o9mjMYaNOxHzt+OXFlTuIeafsSEBIH6ldpav8AxH9MVnyN4AcXOZX+FLZS+eyX5/B4N+IM/Pj8Uv8A6qkD+m/veL95B8J8zhJYKTmmfxFG3pej4Jb3x0uezEvkUYbpkdxXgGSsuw9XbpEIZcdEnoNRfrQxW8Xw0ecDChjhZ2ojuG8HVNLmid9+kXHhvDkSwyUtz1PfGMLKCQ5oBDPnDcUHv79oAGaC5j3ndAPE/KAIUAQwv99TDXmraPox73A+ZhCNFO7E66U8GrAFyztbfUdSflDiUEgjlpfwGnfGwwxuAO8AfvDERypbjba7D4QnjUfw12fKrazPuYmVyAKkpGn28QflXiEysLMOYuU5UtQEqIToPtoa7B8cnFcYllHqfr84+mPIzG/mcBhpyi5VKAWd1o7Cza5UkmPmfEqdzuo/KPoj8GQ/CZL+3Obp5xXzeOzUr6EcmGVSZZpiC+rd8LqDffyeHZiAKfT5wGZLGnyr7o4Ttsj3A+x9YAtI2fo30iQUl9K/1fSATEEtQg9C3xgAQUkg67+t9IFPRS3iNe8w3Ol1NNWsH95rAFgNRm3BTfeARHGzXOwyxrLJBykU76HwhtaDo51ue6whZcnWrvsfc5gAxMRFf4vgmOdPf9YsUuY7jUdPkYHOlPDGU8JeGuGYELVUUEb43CebU+hhrh04JPIxDJHbyiqla/Iz+TT7I8IxEkCN49Ed5imTstZLMQNhYGvOv94NKSBRq1q5c+FTCztSjmrB68qVOsMSq5RTUsxppYU8THYIbl3Lbmn9vmYYlmtNvC1KUhSSp3YvpRiz8vR+MMSlOPst7ssAmNJUab+PwpDhtSEEH5c9+gh2VVPd92jRGRsn7t84M8CQj7aChP28UiSZlvuseMbACNAsEs0V28GbPlXy+w5TjpyNTOnH/dNUB7hHYjKypSBsAw0AAHI6Rz78duHGTxETAGTNlpWD+oKUFe9j3xe+C4wYjDomyyCFJD1LhWoq9YWZPZEpi+5mFLd3q13uPvpCs+WCHGnjD82SWoNr6NCaktTWr/ZjnOg2Mtx0rGZYNx4fT6mN8PtGEpILAa35/M+4QhsPJHdRn3PW57oblpCWc9EgfIQphxVz3m7dVadBDKSyTZjuCBv1MIyHTO0AA5XPgIylJVfN8PcIFKIIvdmegPcKwRZsGbvYHuFYYA5mHAuoDuS/iaxzH8T+NJKxIlqcI7Sy/rmiU9wL98Wvy38p04SWEpP/ALhQORLWHtqd6CvWOKz55WoqUSakqJuom5MdWDHb3M580/7UDmaDYfGsfUX4e8POH4dhZRDESgpQpRUx5hB5gqjgH4d+Txx2OlyyCZaT5yb/APGkin9RZPfH1EANEjlaNamXUTGFdsFiE6/fWkKL1v4KiQc6hoUmqINR0pHGzqixaYjls1D8zC05I0A09mm9z9tDhRVm72HzNoWmqDNzf1BCNCymDg+LpHwgCgbC97n5C0NGbV35+k/dQQusc69V/EQALEVZQJFrL95MBmZR6jM9S2nMmGVocGnUZVF9rmAmSS4ylm9lI+JhgKKniwSlzzFPCMXD+PWCzJCgGZ9iVAfAQHzKgXpzqo+GkFAK4qQFAg/2iAWky1MfvnFrmpiM4hg84pcW+kLh8MfTEhPMZiNLijGMxP8Ap0b8n4L9KrQVYCj6UB7IrrYmG8On1SLizWu1B2RbWEZaw4BatWYi/wCgVPfDqVEFho7a2dmQml94qzIzJVUes1WuR/8AVOkNyxWxJp+qneyRpaBYeWW7T9C2hLUFBpEgiBCZiXJcV61r4aQ5LDQp+ZSCwLnYVg8iY70I6t8oZGSN0rqzjxLwRL8/CBHXnzA08Y2lMdj4xpE2H+7x4n7eNQT9tGc328UTMUcx/HrgZnYJGISHVh19rX+HMZJ7goIPjHK/IbypVhVZC6pajVP02O3OmsfTmLwyJstctYCkLSpKkk0UlQII8DHy35d+Sy+G4oyz2pSnVKVcKQ/oq/ULHx1i+NqUdjMu4u0dkwWOlzkBcpQUk7aHUEXB5RiakG8cQ4bxebKOeTMUDqx7QA9pNpiedxFu4d+JBIadKCv1Sz8UGvviMtPJdcnRHNH2XhCWV1gy1lw331O0V6X5YYOYAROCTssFJ94hxXlLhctMVJH9aX5sHvEdkvgrvi12S0pJLAsD0qB0sBDKSWIu+x95V02irq8qsEm85BJ9klVrZiL9IUxPl7KCSJSTNU9HDJAH6Q7QLHJ+jLnFey7oNae63N1GKd5TfiBKkPLw2WbN9of4cs2Ln1zytSKD5QeVGJnumZNIQf8ALluAeSmNYgFILOWSn78Y6cenXciE83qITHY1c5alrWVrUXUtVz9BygWGw6pq0y5SSpSlBKUi6lGgAgSlaC33eJTyd4xNwc4TpOUTACAVJCmBoWexbUR1vhcHP2+T6J/DjyOTw7DZVZTPmMqcobh2QD7KX7y5izq5P4AfGOR+T/40WTipTbrSadcrUjpHCeOSMSkKkrSp60BLci+seblUruR1wquCRUrV9tRGJssKANO/3xgnqPAOY9ImCxP/ACBMTKAFymNh1YdLwsaswbpk+7QfEy2VQcwyXrfe8AKSO8U7KU12rCNpgvzADlwR/qFrOGFIHNxRdk5D3q8aD3QQlixJHMlIrpbQwpMvVQIoWKyw1e1YBsyqcov8AlT++FpkxVKn/akfExvOYAW0Prq8OUA804qkONpZNNGzdIBAJyyTVRv7SR7heE1K0JBc6qWdWagh6Ymh7JFtEDw+MKTFc61BBmD4AbxoDSUtixtySph3mNlphaaUnYt/rUW1B8I3ws50i9tiIQAzKGw8IzBY9ABN4eQQankwo45m5pziQlKSgDQaAb3sIgVzyoa0Cs4SRlFmBX023hpBAdKQoCrh8oJDOc3pHu2gZolJuNJbKwL1CnzDbsitRu0FJJGUkdoAdrevqC3edoTlggmhynUkJDMAHJ7RoPdDsiSMoLgJIrloDcvmNYEIJlKTXStwA1QTlSHNP/KHcCG05+jlHvrCsqakUQkqL1bmL5j3Q7KUo3AHe5hk5G8x81HtoB8Yyl6dagl/hGJmW6tPnGJRHqv3BqW74CbCy1D7BrG4fY+AjUjm/fGk0gWbveNXSM9lU/ELyu/JSCUvnIIT6LPpHzjxXiUzETFTJyytark/IaCL3+MOJzTUszbMd/7RT+CcAXiFAA5UnUg+6OnAko72ZyJ3tRCOxpGypjlzfcR0TC+Qkhu0tSzulaQbtYikJY3yFR/lzFpP60uDsxSIqs8DHhmUoL/V4xslJ/R7vrE3O8lJiFNMJSD64GZPft3xZOC/hQvEpzIxUsNcFCu40MPyw+ReKfwUeUCDeUOuWHk4mSA8xalqsyA1NnYe4xPcd/Do4VWVWJQrfKg+DE1MQK+BHOJaMy1GgAAD9doW+EvZrxzS6EZuMSP8OWE3qqp7tPF41wfD52IU0tC5ijqASO82EX3gXkTLQy538VXsgjzSTspRqrTxi4S5QCQlISlLWQAlDaAq1eJy1Cj9qs1HC3zI5vg/w+nkAzJkuW+lVq/2p+sOTvw6mD/OR1UMo7qkx0SWCzgO5vLYVFwVHcxqGDswIFW7artc0vEXqJsr4YHJsb5IYiXZOcboBaFeF8UxGCmOnMmvaSSWPUR1+epxUUTqtQD7uEmnLpEJxXhkuak5QMwDnIi55KV8OUbWe+JKzLw1zFlo8jfLKXikgEpCmb0S4Ng5duUXCXO/1dWSB79I+fsPhlYacFJCgl69oB25A3jqfk9xUKSKoqGc+cPj4RHJBJ2uisHa57LpNGdNf7HuMIGxDClWCFG1De9/dBcLPq29OyggPuTGcYlu0O91lI0ApEjaQsqW49E0qOwkW2BgKif1cu0gWq4bvjHnUhi8uguStW7M3KBkgEEUJcdmUTbXlfWAbNJxcsCCWas2pubJFdYVmhLguCH3WTRnHWGVBVPTBa4SgX0Y2IhWcFZgxUzWzpFzYC7g0hoQOfIFSBq7ebe9ut4FOBb1nL1ypSaEaHvrG04gAuU31mm2pAFvo8LTkj/psCXDLWXNPCGAGcs0JLHnNSHY6teE5yUhbpKXowdRbXQtDsxQayi5plltehFbW1hSeVDstMLgM5Smtdd+UABE41LVd9eyv6R6ACYdX/7yY9BQE0VClKhmSzlqAKCBQP2vAQ0iaQ4BZSg49aYrZgkZUj3VhGUugY6eqcqaPeYalthDkkijZgkCpHZTsxs4DW5wDHAoBbFncnVar1YWRf4wZIZiefpOtTk0OUUFGPfyhaXMSVMh61OUEJuSoqVrcU5Q5InISGlpzEMGSNeZ+2gGPygsFhUU7SiAO5IENywdVdwoIjkYpRUAVJFRQOo9CbCMilTRv5int+kGFZlkupTaPGpL3DEWc9BoeseelKmNETXICsvS8Mk0MBmFtqB4xNs1erRqhZ0zeAHSMz/ure6GzKXJxf8AFDAZpgcKNbunvg/k4QhAAlmz0y/WJj8QMIGc5Gq1S9a/SKbwjG9liEuORPZH9o1HmNFGqkWyfNSR2kGtCMoJ9z0hRQlkEpJS2xKb2cGkCkTAXPZsXIUoNQ9126QNKlEWWxA9ZK78jpCoYZaVAaK6tUfCNvJ3iH5bFIYtKmEIWk+oVUSR+nM0R6kEVTo1syKn9JdJjTEKChlXWp0Ygbt9IaQWIeV/HPOTlsbKPuMOcD4aUS86kgrUx7RYJGxO5e0VDA4VRxhlqqynfcekD30i9qUXILFqgGiEjQr3PLlGpLakkJPc2xyWoFiqqBck5UAD2U+tDAmApNiHftjKABbKkVI0hKViAMpLFLvmXvYCWLwacMpJYJuApfaUTT0Q9dGiQ7HHJ0JA1JCEWegF9IzcFnsxSigJe7mAJlqUXa7MVkkCmiNC7w4MODckhgMoomnIQDFFlgR2U6UdZBcGvvhZSVEuBMUaXISnew0+sSwSE2AHQQviJlIBMqvFsDWiUJ7iTpvDfkXxQoVkWp9qANAuJzaxWE4oomBQ3iyW6NE29rO+YLEuHeHApxWKX5NcVCkAk3Z3PcIssviCBQrT4/e8QaovZqoKSqnnDWrBABoP2EAIJGUpWQ7dqYBuNOW+wh3EpQpOZVQATR7X0vvCUifJBOQVqKJNWD0OuwhAzU4QueyltytRLh8pb7uYAcATUiWFbhJIa7EH4wwcc4dMtZs4Zixeo3b5iFl4xb0lEaMpSQbZt9qw0IGrCK9sAgu4Sm2zERqrClg6161DAlwLkDlGs3EzKt5qjlyr1QTVhyaFpmOOi0UAJYFVyQ4O1n6wwCTsIkkk5q/qV8AYWOCQ3ogs7PVnqweCJxvZBLrckEpSQ2tu+F5uLLgCUuu7D4mCmBj8kj+WnwEejZOJLegf+P8A+ozByIKuckkEpA5qSSQ7gdjW2sHmKFMwHq9pbna0sWL/AAhFE1QBSCzB2ScyjpVVgaxI4ZCiKgJowN1X1J+6wGhlagUkkN2QHXYi5IRu4EHlKUXTlKw2rJRvQX2gH8OXU1Ud6qJ5QZGLp7FKFdH37N9ffAwH5MhwA+Xkig1hhKkAvRwBW52HwiLzl/WW7bJQBe8MSJrMkFi1QhLv/VaMjJiTMcAsQ+hv3wJCuuxypb7tGMLRIDEXoTXvjYkvdR5AMPHvgMNDJOrMeZ+UZWXD9l/GBpXQW7y/SNknmObCHZOiseV+HzSzUvuEPHEsYpUmaQ6r3bu8I+h+JyQtBAzBgTSj8qxxzy34IcxUlC31tFMLqVM1NXG0A4XxXNdRrT0BrR36xIysSKpCk1ahSUk7Bxr9Y5/JnlBrmBteLHgOJ0HaXpoCPeItPHXKJxnfZPlVDlchwzKC6OQ7H3iAS0jKR0IABHflNQzVaApng+skkD1klO9j3jwgqrMAcr0J7SQORFUxIoLysIPzCZv6Sk9xcF+8+ES2IQ+U5X6lkj9R3avjCKFf3cEU1fXbeJCWygxqIUmaS4NMOkqVmTb+Yq97JTtQV1iVlSkprzuS/Sp6wovEgUAdTOAKUBANbC/ugCsSCcpdbEhZZkpS4Na+kAIz2BJrmlSVZCSQ4oA7i4Gaj6OaQjw/FFObMorc5kgOogNYmw6PSBFTliVTCwolgjcOqCKmJFArs6JlDQ7ka/tAIkfzAYOQkn1SQ8RGOx59VJN6mgDEgguOnV42nFLDsAHM5B7SiN7uDW8QGMmgvRamvmJAexhxjYpOkJ8SxytVIDhmFftork9VfW+ENYrEufVAOifrrCCqnU98dkI0cs5WXfyRnhhRL1HbVoaftF7wuIAcpVKGUP2UOpgwD6UcV5aac88m05QPQTf0q3a3h7ovnDcQSP8AELGjJl2LVHx98cmT7jqx9Fj4biXGUqKiBcoKQQdK3/eB49Jchpxeoyqpe1bfsIDg0EkHNNp7RKa7ZWqGJ1h6dKCqK0NGPjURM2Rs2WfZUpxUKmlJF7ixvflCs8JAb+FlLOFKUe0mt7FhrzEMYnCS0vlMvUdsvUCgvZ6/3hdRoSlcoAXCUZmrRW9i0MDSQkKP8NUoFqtLBuaF+Y0gn5ZQvMNRoAGN3DawATyp8kxZo/Zlgci2YdSBAi6jVM7XXLQ3LXrUtAAWfhkt2lKYBj2mdva7oVVLkpDFQYse0p3bWp6xrPkZVvkTcdpSyDsHTvVrwmQkEOJKaaOSXFCNCOfKGAwJsgWKG6iPQskFh/Fl96BHoKFZKyZwA/hpzdGYaVMGkTiqjvRTpTUMzMSdaxGS2Uh3Byk7pSBRxzAaGcIq+VRLVCU0TegcDnCGOyJjKAcJqKJGZXQnrrDSU5SScqQ5YmqjuwhCWsvs70Qmt/aPN4ckS1sKZW1JzHneEA0gEpqM9ScyuyBsW+9YPLmbKdgHSgUe12jQSE1KiTe5pXlaCoxSRRIJ2CRvCNEhgyWqCNnLmGFTWLAE/e8KYeeTcNtUP3xvNuKE3FC3jAIalvske/pG6Zmj+6F5Jo7JA6ufGDKVzI6CAzRrM3ZR74rHlLwkLFEO4eqjzfXp4xaZgfRR5QtOkOD2RY3VveAaOA+U3BFIUVBHgqK9KnKRuCOcdt49wUEqGRDGjvprHMPKHgBQoskM5ZjHXiyprazny4+bR7BcT3Up+mYHX6xLYfFipGXnl7B99IpCXQdfGJbBcQoxN/aHuMUnj9oxHJ6ZaUr+D1Sx6EWPdWHsNM2rtELhZ2ZPyHaBfWtRXaHsNM+n2Y5pI6YsLiyxylyklwhPpK1U52fTnBCQpQBLnVCXypPaYqIvXSnuj2KV2XzZdyA5Y6Dm7QqHAYpy6hCT2iA2bMbG4PcYSBj0sZuxnBIA7CXCQNnHLSBLmFIIJADtlQmppQE6UrC6pjJIPYArkQRmy27XuhLEYjKwLSw4LXUWs5ENKxNh8ROYOAEF7qLliLj4NFd4ljQskAqPfR9ukGxuKDOL65qnxPKIOdMc3J6UEXxwITkazZh5DpBMFJzKFCYAhBOwixcH4e4BIUqunP5RSclFE4R3MnuCSCgCktOznMQT8jFv4fMfMPOlwPUQxFQCx74hOG8PIYhCEmnpFz4WJtE/hVECsyr0SlLeiaivh3RxSdnalQ1KluKomGgd1M9K5rWcjuh3AFgxASfZBeupubuDCa5QJcImKBrcgVuGJp0giMOQykoSFauSSK3fb6RgZvxBDFx5sPQlSSa3FRp1iPOIDEGaH0KEWL9Kv8omCCU9pnIrqH74hsRMyEhU3KaZglHcKtDA8lyCoKmK0ylk31tS4ryhMoIcKlqLjK5mCx6sHtDRxAKcpEyZWhIA31e0LzpTJLSyyrhS7MaXPPSAAWJkBJomWwIqpRet3gCi5ZMxDAGgQCSnnprpBFUTTzaSpwauCRY/sY1TMYFWdDBqJTp6Px15QxGEpJAInX/SiPQgZo/mr/2mPRqhDSKsGMyxFWQL7XtEjJkEhlqp7KaJ74Ql4t6IS7f0gd8b4RZKu2p3PopqkC1TGTRMJxSBQFzsKmCHFGhLIGr1PJh4xGIUz9oIDsyA5NyHOhhuSg0ISxFHXUtv1hAPyEBQdyS59Ko7h4QZM0pZ1C3opF++F5OHDdolTl6+EMfmkpA9wHyhDGsECCCEtuSXJh1XaDfNoQw2KJbskDc0hmZ6J6aX3hDCy3TRkgHc7Q0nEUqqvKI+WqjBHN1HWGBMuApI2p0gEM0/UY1nJf1X1LmNFLFHUTrSPKIPqqMAUKYzCgv2EF9zY7RU+OcJChlyINzfXl3RcVop/h6veI7GSRpKBpVjUaGADjHHeBKBKggb0VFdKSk6/GOzcT4MCwMoV52+6+EUbjnByn1FDoLR1483pnNkxe0QeAxxt+xixYWc/eB48x8xFRWnKf2iT4diP2HxY6Rucb5RiEmuGW5C3FCzxHmaxOWjekvK5LFsqRtBcNNcQHiGKIAADk+A6xzpcnTICqez5RkScxzGq1PcjZqeERk/EBIJA/qVU6d8Enz1AGr3dRNmuwbuiFnziSfWPgPCLQjZGcjSdMfXNW5gArQ+6MLL/QRI4HCk2DdzmLNpIhVsPwrAEkdnW5i3cOww9tR5JHWFuDYAOOyokEV6E1PMRZ5MhQFVJQOVzzFa1jkyTs64QoLKkHMkplFRYBybXv03iZlEj01JAFSEvyuReFsIkekAtSrcj10s3hDaZZYFKUoOxDuNDu/7xGygQYtJsCbaHX7+EajFLIpLbkotTeF1LUSB54PSjUOrX1gUwpJpLWpy7FwObDwMMBr8wtNVlATyd+UaY9LpfNlAuWenSAALbL5tISDTMbb/AFg8iY4qUlWuU05QARJVmLCZMO1cocaWjUBSCRkUp2DFQKetQILjlZSoKUvtCgANGc0I+7Qn5wMRlmrqC5e/I6UhgbEVOZEpNKlxzALQuqcUukzEJIAZk/tUH5QWZIGkoW9Y2PMfOBLmKHpGWilNbaHlDQgJxJ/nK/7cegZnq/nI/wBn7x6NUI1E0EgEFZAqBRL84bM0eiQdOyge7NCUwMnMs0vlT8zDMkqehyoYUF7bwmhjsohIeiajs3OlTzaHVY0scqailaPpEPKLKZID07SqmG14sJDLBUR3c4yxkgmeCQ6io7JteGQWqGRe9SOkR+DUskEEAbRJSpaXchyd4QGwmhRftKNOgiWlzIRzN+0Fw01wDvCGhgYoGjE90HS5DsAX1hNMpR9am0YUtIuCep5PABJCZSqgHcUEDUrQqUWvAcNiHIASBB5ZVuG1pAMJLQGftV0MBmYZJo2++t4xOerqOtmhdaAPWVYH5QCNMTw9BIvQMz6RA8T4MGU2ZiGv1q8Tq0hgCpTsai7GsKTe27KWGbZoa4Ecy43wA1IU/URVFylS1VDdI65xXBKYspyDqNGtSKJ5QYYJNddo6MU30yGSC7RrwrGZh0hjFT2BMQGBmZVjnEniJsOUakOMriRuNxR11sn5xGrU99dINPF613heXel9zF4ohJh8NKf9Ii08HwDZSkEuznlrEPw2QA5NTQ1tXlFwwcpkuvqMtKWaIZZFsUSVwskAsVmp0vyc6axOYbCnKlgmm9TvQ9IQ4fLdKcjB6FxXr7j4xMy5IZlEkgk/Nukcp0Hlkhs0w/0jahjSXKS9EkmpSpRLP9mPSJz0SkAAl797eMb4iVUOpVXFKO1Q8AAyVV9BA3pCk+eMweaWZiEg1O4ItpBVzEFfo1JFSdekJyZyycqQlLdTSGIMkDL6C1DNYk9HryjJJSaISE0BOpEYxKey6iSQLimu0IGbLBYhasxALno2sFASGIdQ7KmOhvEXi5Mx6rUQbBNGpXuhvDzGKkAABNm2gWKEwnsqAHMV5w0BHtcFMxYqa6HUPqKRlYZIyy0tc5tDG2JlkAOtVKFmdjaE5yUD2jXVXJ40kZZ4IX+gcmFPdHoWONRrLEejVM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60422" name="Picture 6" descr="https://coffeewiththelord.files.wordpress.com/2015/03/i-love-the-bi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1285860"/>
            <a:ext cx="7723025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289</Words>
  <Application>Microsoft Office PowerPoint</Application>
  <PresentationFormat>On-screen Show (4:3)</PresentationFormat>
  <Paragraphs>88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ANAK MODERN ITU YANG BAGAIMANA?</vt:lpstr>
      <vt:lpstr>BOLEHKAH KITA BERMAIN GADGET?</vt:lpstr>
      <vt:lpstr>Slide 3</vt:lpstr>
      <vt:lpstr>BERGUNA..??</vt:lpstr>
      <vt:lpstr>ATAU TAK BERGUNA?</vt:lpstr>
      <vt:lpstr>MEMBANGUN..??</vt:lpstr>
      <vt:lpstr>ATAU MEROBOHKAN...??</vt:lpstr>
      <vt:lpstr>Slide 8</vt:lpstr>
      <vt:lpstr>BIUS OPERASI?? Kejadian 2:21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USG BAGI JANIN?  MAZMUR 139:15  MARI KITA LIHAT DULU  REKAMAN BERIKUT INI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BAGAIMANA CARANYA???</vt:lpstr>
      <vt:lpstr>I LOVE MY BIBLE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user_</dc:creator>
  <cp:lastModifiedBy>user_</cp:lastModifiedBy>
  <cp:revision>24</cp:revision>
  <dcterms:created xsi:type="dcterms:W3CDTF">2015-06-07T13:42:51Z</dcterms:created>
  <dcterms:modified xsi:type="dcterms:W3CDTF">2015-06-07T17:29:37Z</dcterms:modified>
</cp:coreProperties>
</file>