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6.xml" ContentType="application/vnd.openxmlformats-officedocument.presentationml.slideMaster+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Override PartName="/ppt/slideLayouts/slideLayout76.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Layouts/slideLayout7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slideMasters/slideMaster7.xml" ContentType="application/vnd.openxmlformats-officedocument.presentationml.slideMaster+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56" r:id="rId7"/>
  </p:sldMasterIdLst>
  <p:sldIdLst>
    <p:sldId id="256" r:id="rId8"/>
    <p:sldId id="289" r:id="rId9"/>
    <p:sldId id="258" r:id="rId10"/>
    <p:sldId id="259" r:id="rId11"/>
    <p:sldId id="260" r:id="rId12"/>
    <p:sldId id="261" r:id="rId13"/>
    <p:sldId id="281" r:id="rId14"/>
    <p:sldId id="262" r:id="rId15"/>
    <p:sldId id="263" r:id="rId16"/>
    <p:sldId id="264" r:id="rId17"/>
    <p:sldId id="265" r:id="rId18"/>
    <p:sldId id="271" r:id="rId19"/>
    <p:sldId id="267" r:id="rId20"/>
    <p:sldId id="272" r:id="rId21"/>
    <p:sldId id="269" r:id="rId22"/>
    <p:sldId id="270" r:id="rId23"/>
    <p:sldId id="273" r:id="rId24"/>
    <p:sldId id="274" r:id="rId25"/>
    <p:sldId id="280" r:id="rId26"/>
    <p:sldId id="275" r:id="rId27"/>
    <p:sldId id="291" r:id="rId28"/>
    <p:sldId id="276" r:id="rId29"/>
    <p:sldId id="277" r:id="rId30"/>
    <p:sldId id="283" r:id="rId31"/>
    <p:sldId id="282" r:id="rId32"/>
    <p:sldId id="290" r:id="rId33"/>
    <p:sldId id="284" r:id="rId34"/>
    <p:sldId id="278" r:id="rId3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1FD8EAC3-F135-495C-98E7-3DD3526C983C}"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077200" y="6356350"/>
            <a:ext cx="609600" cy="365125"/>
          </a:xfrm>
        </p:spPr>
        <p:txBody>
          <a:bodyPr/>
          <a:lstStyle/>
          <a:p>
            <a:fld id="{1FD8EAC3-F135-495C-98E7-3DD3526C983C}" type="slidenum">
              <a:rPr lang="id-ID" smtClean="0"/>
              <a:pPr/>
              <a:t>‹#›</a:t>
            </a:fld>
            <a:endParaRPr lang="id-ID"/>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E994C53-0AC4-4B9E-A2B0-E4A0C14CB5D1}" type="datetimeFigureOut">
              <a:rPr lang="id-ID" smtClean="0"/>
              <a:pPr/>
              <a:t>02/08/2017</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FD8EAC3-F135-495C-98E7-3DD3526C983C}" type="slidenum">
              <a:rPr lang="id-ID" smtClean="0"/>
              <a:pPr/>
              <a:t>‹#›</a:t>
            </a:fld>
            <a:endParaRPr lang="id-I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1FD8EAC3-F135-495C-98E7-3DD3526C983C}" type="slidenum">
              <a:rPr lang="id-ID" smtClean="0"/>
              <a:pPr/>
              <a:t>‹#›</a:t>
            </a:fld>
            <a:endParaRPr lang="id-ID"/>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1FD8EAC3-F135-495C-98E7-3DD3526C983C}" type="slidenum">
              <a:rPr lang="id-ID" smtClean="0"/>
              <a:pPr/>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1FD8EAC3-F135-495C-98E7-3DD3526C983C}" type="slidenum">
              <a:rPr lang="id-ID" smtClean="0"/>
              <a:pPr/>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1FD8EAC3-F135-495C-98E7-3DD3526C983C}"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1FD8EAC3-F135-495C-98E7-3DD3526C983C}" type="slidenum">
              <a:rPr lang="id-ID" smtClean="0"/>
              <a:pPr/>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1FD8EAC3-F135-495C-98E7-3DD3526C983C}" type="slidenum">
              <a:rPr lang="id-ID" smtClean="0"/>
              <a:pPr/>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1FD8EAC3-F135-495C-98E7-3DD3526C983C}"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FD8EAC3-F135-495C-98E7-3DD3526C983C}" type="slidenum">
              <a:rPr lang="id-ID" smtClean="0"/>
              <a:pPr/>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1FD8EAC3-F135-495C-98E7-3DD3526C983C}" type="slidenum">
              <a:rPr lang="id-ID" smtClean="0"/>
              <a:pPr/>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1FD8EAC3-F135-495C-98E7-3DD3526C983C}" type="slidenum">
              <a:rPr lang="id-ID" smtClean="0"/>
              <a:pPr/>
              <a:t>‹#›</a:t>
            </a:fld>
            <a:endParaRPr lang="id-I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E994C53-0AC4-4B9E-A2B0-E4A0C14CB5D1}" type="datetimeFigureOut">
              <a:rPr lang="id-ID" smtClean="0"/>
              <a:pPr/>
              <a:t>02/08/2017</a:t>
            </a:fld>
            <a:endParaRPr lang="id-ID"/>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id-ID"/>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1FD8EAC3-F135-495C-98E7-3DD3526C983C}"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FD8EAC3-F135-495C-98E7-3DD3526C983C}" type="slidenum">
              <a:rPr lang="id-ID" smtClean="0"/>
              <a:pPr/>
              <a:t>‹#›</a:t>
            </a:fld>
            <a:endParaRPr lang="id-ID"/>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FD8EAC3-F135-495C-98E7-3DD3526C983C}" type="slidenum">
              <a:rPr lang="id-ID" smtClean="0"/>
              <a:pPr/>
              <a:t>‹#›</a:t>
            </a:fld>
            <a:endParaRPr lang="id-ID"/>
          </a:p>
        </p:txBody>
      </p:sp>
      <p:sp>
        <p:nvSpPr>
          <p:cNvPr id="14" name="Footer Placeholder 13"/>
          <p:cNvSpPr>
            <a:spLocks noGrp="1"/>
          </p:cNvSpPr>
          <p:nvPr>
            <p:ph type="ftr" sz="quarter" idx="12"/>
          </p:nvPr>
        </p:nvSpPr>
        <p:spPr/>
        <p:txBody>
          <a:bodyPr/>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EE994C53-0AC4-4B9E-A2B0-E4A0C14CB5D1}" type="datetimeFigureOut">
              <a:rPr lang="id-ID" smtClean="0"/>
              <a:pPr/>
              <a:t>02/08/2017</a:t>
            </a:fld>
            <a:endParaRPr lang="id-ID"/>
          </a:p>
        </p:txBody>
      </p:sp>
      <p:sp>
        <p:nvSpPr>
          <p:cNvPr id="10" name="Slide Number Placeholder 9"/>
          <p:cNvSpPr>
            <a:spLocks noGrp="1"/>
          </p:cNvSpPr>
          <p:nvPr>
            <p:ph type="sldNum" sz="quarter" idx="16"/>
          </p:nvPr>
        </p:nvSpPr>
        <p:spPr/>
        <p:txBody>
          <a:bodyPr rtlCol="0"/>
          <a:lstStyle/>
          <a:p>
            <a:fld id="{1FD8EAC3-F135-495C-98E7-3DD3526C983C}" type="slidenum">
              <a:rPr lang="id-ID" smtClean="0"/>
              <a:pPr/>
              <a:t>‹#›</a:t>
            </a:fld>
            <a:endParaRPr lang="id-ID"/>
          </a:p>
        </p:txBody>
      </p:sp>
      <p:sp>
        <p:nvSpPr>
          <p:cNvPr id="12" name="Footer Placeholder 11"/>
          <p:cNvSpPr>
            <a:spLocks noGrp="1"/>
          </p:cNvSpPr>
          <p:nvPr>
            <p:ph type="ftr" sz="quarter" idx="17"/>
          </p:nvPr>
        </p:nvSpPr>
        <p:spPr/>
        <p:txBody>
          <a:bodyPr rtlCol="0"/>
          <a:lstStyle/>
          <a:p>
            <a:endParaRPr lang="id-ID"/>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EE994C53-0AC4-4B9E-A2B0-E4A0C14CB5D1}" type="datetimeFigureOut">
              <a:rPr lang="id-ID" smtClean="0"/>
              <a:pPr/>
              <a:t>02/08/2017</a:t>
            </a:fld>
            <a:endParaRPr lang="id-ID"/>
          </a:p>
        </p:txBody>
      </p:sp>
      <p:sp>
        <p:nvSpPr>
          <p:cNvPr id="12" name="Slide Number Placeholder 11"/>
          <p:cNvSpPr>
            <a:spLocks noGrp="1"/>
          </p:cNvSpPr>
          <p:nvPr>
            <p:ph type="sldNum" sz="quarter" idx="16"/>
          </p:nvPr>
        </p:nvSpPr>
        <p:spPr/>
        <p:txBody>
          <a:bodyPr rtlCol="0"/>
          <a:lstStyle/>
          <a:p>
            <a:fld id="{1FD8EAC3-F135-495C-98E7-3DD3526C983C}" type="slidenum">
              <a:rPr lang="id-ID" smtClean="0"/>
              <a:pPr/>
              <a:t>‹#›</a:t>
            </a:fld>
            <a:endParaRPr lang="id-ID"/>
          </a:p>
        </p:txBody>
      </p:sp>
      <p:sp>
        <p:nvSpPr>
          <p:cNvPr id="14" name="Footer Placeholder 13"/>
          <p:cNvSpPr>
            <a:spLocks noGrp="1"/>
          </p:cNvSpPr>
          <p:nvPr>
            <p:ph type="ftr" sz="quarter" idx="17"/>
          </p:nvPr>
        </p:nvSpPr>
        <p:spPr/>
        <p:txBody>
          <a:bodyPr rtlCol="0"/>
          <a:lstStyle/>
          <a:p>
            <a:endParaRPr lang="id-ID"/>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FD8EAC3-F135-495C-98E7-3DD3526C983C}" type="slidenum">
              <a:rPr lang="id-ID" smtClean="0"/>
              <a:pPr/>
              <a:t>‹#›</a:t>
            </a:fld>
            <a:endParaRPr lang="id-ID"/>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FD8EAC3-F135-495C-98E7-3DD3526C983C}" type="slidenum">
              <a:rPr lang="id-ID" smtClean="0"/>
              <a:pPr/>
              <a:t>‹#›</a:t>
            </a:fld>
            <a:endParaRPr lang="id-ID"/>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FD8EAC3-F135-495C-98E7-3DD3526C983C}" type="slidenum">
              <a:rPr lang="id-ID" smtClean="0"/>
              <a:pPr/>
              <a:t>‹#›</a:t>
            </a:fld>
            <a:endParaRPr lang="id-ID"/>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EE994C53-0AC4-4B9E-A2B0-E4A0C14CB5D1}" type="datetimeFigureOut">
              <a:rPr lang="id-ID" smtClean="0"/>
              <a:pPr/>
              <a:t>02/08/2017</a:t>
            </a:fld>
            <a:endParaRPr lang="id-ID"/>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1FD8EAC3-F135-495C-98E7-3DD3526C983C}" type="slidenum">
              <a:rPr lang="id-ID" smtClean="0"/>
              <a:pPr/>
              <a:t>‹#›</a:t>
            </a:fld>
            <a:endParaRPr lang="id-ID"/>
          </a:p>
        </p:txBody>
      </p:sp>
      <p:sp>
        <p:nvSpPr>
          <p:cNvPr id="14" name="Footer Placeholder 13"/>
          <p:cNvSpPr>
            <a:spLocks noGrp="1"/>
          </p:cNvSpPr>
          <p:nvPr>
            <p:ph type="ftr" sz="quarter" idx="12"/>
          </p:nvPr>
        </p:nvSpPr>
        <p:spPr>
          <a:xfrm>
            <a:off x="1600200" y="6248206"/>
            <a:ext cx="4572000" cy="365125"/>
          </a:xfrm>
        </p:spPr>
        <p:txBody>
          <a:bodyPr rtlCol="0"/>
          <a:lstStyle/>
          <a:p>
            <a:endParaRPr lang="id-ID"/>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a:xfrm>
            <a:off x="457201" y="6248207"/>
            <a:ext cx="5573483" cy="365125"/>
          </a:xfrm>
        </p:spPr>
        <p:txBody>
          <a:bodyPr/>
          <a:lstStyle/>
          <a:p>
            <a:endParaRPr lang="id-ID"/>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1FD8EAC3-F135-495C-98E7-3DD3526C983C}"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17" name="Footer Placeholder 16"/>
          <p:cNvSpPr>
            <a:spLocks noGrp="1"/>
          </p:cNvSpPr>
          <p:nvPr>
            <p:ph type="ftr" sz="quarter" idx="11"/>
          </p:nvPr>
        </p:nvSpPr>
        <p:spPr/>
        <p:txBody>
          <a:bodyPr/>
          <a:lstStyle/>
          <a:p>
            <a:endParaRPr lang="id-ID"/>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1FD8EAC3-F135-495C-98E7-3DD3526C983C}" type="slidenum">
              <a:rPr lang="id-ID" smtClean="0"/>
              <a:pPr/>
              <a:t>‹#›</a:t>
            </a:fld>
            <a:endParaRPr lang="id-ID"/>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a:xfrm>
            <a:off x="800100" y="6172200"/>
            <a:ext cx="4000500" cy="457200"/>
          </a:xfrm>
        </p:spPr>
        <p:txBody>
          <a:bodyPr/>
          <a:lstStyle/>
          <a:p>
            <a:endParaRPr lang="id-ID"/>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1FD8EAC3-F135-495C-98E7-3DD3526C983C}"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FD8EAC3-F135-495C-98E7-3DD3526C983C}" type="slidenum">
              <a:rPr lang="id-ID" smtClean="0"/>
              <a:pPr/>
              <a:t>‹#›</a:t>
            </a:fld>
            <a:endParaRPr lang="id-ID"/>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1FD8EAC3-F135-495C-98E7-3DD3526C983C}" type="slidenum">
              <a:rPr lang="id-ID" smtClean="0"/>
              <a:pPr/>
              <a:t>‹#›</a:t>
            </a:fld>
            <a:endParaRPr lang="id-ID"/>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FD8EAC3-F135-495C-98E7-3DD3526C983C}" type="slidenum">
              <a:rPr lang="id-ID" smtClean="0"/>
              <a:pPr/>
              <a:t>‹#›</a:t>
            </a:fld>
            <a:endParaRPr lang="id-ID"/>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a:xfrm>
            <a:off x="914400" y="6172200"/>
            <a:ext cx="3886200" cy="457200"/>
          </a:xfrm>
        </p:spPr>
        <p:txBody>
          <a:bodyPr/>
          <a:lstStyle/>
          <a:p>
            <a:endParaRPr lang="id-ID"/>
          </a:p>
        </p:txBody>
      </p:sp>
      <p:sp>
        <p:nvSpPr>
          <p:cNvPr id="7" name="Slide Number Placeholder 6"/>
          <p:cNvSpPr>
            <a:spLocks noGrp="1"/>
          </p:cNvSpPr>
          <p:nvPr>
            <p:ph type="sldNum" sz="quarter" idx="12"/>
          </p:nvPr>
        </p:nvSpPr>
        <p:spPr>
          <a:xfrm>
            <a:off x="146304" y="6208776"/>
            <a:ext cx="457200" cy="457200"/>
          </a:xfrm>
        </p:spPr>
        <p:txBody>
          <a:bodyPr/>
          <a:lstStyle/>
          <a:p>
            <a:fld id="{1FD8EAC3-F135-495C-98E7-3DD3526C983C}" type="slidenum">
              <a:rPr lang="id-ID" smtClean="0"/>
              <a:pPr/>
              <a:t>‹#›</a:t>
            </a:fld>
            <a:endParaRPr lang="id-ID"/>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E994C53-0AC4-4B9E-A2B0-E4A0C14CB5D1}" type="datetimeFigureOut">
              <a:rPr lang="id-ID" smtClean="0"/>
              <a:pPr/>
              <a:t>02/08/2017</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FD8EAC3-F135-495C-98E7-3DD3526C983C}" type="slidenum">
              <a:rPr lang="id-ID" smtClean="0"/>
              <a:pPr/>
              <a:t>‹#›</a:t>
            </a:fld>
            <a:endParaRPr lang="id-ID"/>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1FD8EAC3-F135-495C-98E7-3DD3526C983C}" type="slidenum">
              <a:rPr lang="id-ID" smtClean="0"/>
              <a:pPr/>
              <a:t>‹#›</a:t>
            </a:fld>
            <a:endParaRPr lang="id-ID"/>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1FD8EAC3-F135-495C-98E7-3DD3526C983C}" type="slidenum">
              <a:rPr lang="id-ID" smtClean="0"/>
              <a:pPr/>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1FD8EAC3-F135-495C-98E7-3DD3526C983C}" type="slidenum">
              <a:rPr lang="id-ID" smtClean="0"/>
              <a:pPr/>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1FD8EAC3-F135-495C-98E7-3DD3526C983C}"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1FD8EAC3-F135-495C-98E7-3DD3526C983C}" type="slidenum">
              <a:rPr lang="id-ID" smtClean="0"/>
              <a:pPr/>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1FD8EAC3-F135-495C-98E7-3DD3526C983C}" type="slidenum">
              <a:rPr lang="id-ID" smtClean="0"/>
              <a:pPr/>
              <a:t>‹#›</a:t>
            </a:fld>
            <a:endParaRPr lang="id-ID"/>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1FD8EAC3-F135-495C-98E7-3DD3526C983C}"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FD8EAC3-F135-495C-98E7-3DD3526C983C}" type="slidenum">
              <a:rPr lang="id-ID" smtClean="0"/>
              <a:pPr/>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1FD8EAC3-F135-495C-98E7-3DD3526C983C}" type="slidenum">
              <a:rPr lang="id-ID" smtClean="0"/>
              <a:pPr/>
              <a:t>‹#›</a:t>
            </a:fld>
            <a:endParaRPr lang="id-ID"/>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1FD8EAC3-F135-495C-98E7-3DD3526C983C}" type="slidenum">
              <a:rPr lang="id-ID" smtClean="0"/>
              <a:pPr/>
              <a:t>‹#›</a:t>
            </a:fld>
            <a:endParaRPr lang="id-ID"/>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19" name="Footer Placeholder 18"/>
          <p:cNvSpPr>
            <a:spLocks noGrp="1"/>
          </p:cNvSpPr>
          <p:nvPr>
            <p:ph type="ftr" sz="quarter" idx="11"/>
          </p:nvPr>
        </p:nvSpPr>
        <p:spPr/>
        <p:txBody>
          <a:bodyPr/>
          <a:lstStyle/>
          <a:p>
            <a:endParaRPr lang="id-ID"/>
          </a:p>
        </p:txBody>
      </p:sp>
      <p:sp>
        <p:nvSpPr>
          <p:cNvPr id="27" name="Slide Number Placeholder 26"/>
          <p:cNvSpPr>
            <a:spLocks noGrp="1"/>
          </p:cNvSpPr>
          <p:nvPr>
            <p:ph type="sldNum" sz="quarter" idx="12"/>
          </p:nvPr>
        </p:nvSpPr>
        <p:spPr/>
        <p:txBody>
          <a:bodyPr/>
          <a:lstStyle/>
          <a:p>
            <a:fld id="{1FD8EAC3-F135-495C-98E7-3DD3526C983C}"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a:xfrm>
            <a:off x="8077200" y="6356350"/>
            <a:ext cx="609600" cy="365125"/>
          </a:xfrm>
        </p:spPr>
        <p:txBody>
          <a:bodyPr/>
          <a:lstStyle/>
          <a:p>
            <a:fld id="{1FD8EAC3-F135-495C-98E7-3DD3526C983C}" type="slidenum">
              <a:rPr lang="id-ID" smtClean="0"/>
              <a:pPr/>
              <a:t>‹#›</a:t>
            </a:fld>
            <a:endParaRPr lang="id-ID"/>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994C53-0AC4-4B9E-A2B0-E4A0C14CB5D1}" type="datetimeFigureOut">
              <a:rPr lang="id-ID" smtClean="0"/>
              <a:pPr/>
              <a:t>02/08/2017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D8EAC3-F135-495C-98E7-3DD3526C983C}"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994C53-0AC4-4B9E-A2B0-E4A0C14CB5D1}" type="datetimeFigureOut">
              <a:rPr lang="id-ID" smtClean="0"/>
              <a:pPr/>
              <a:t>02/08/2017</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D8EAC3-F135-495C-98E7-3DD3526C983C}"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E994C53-0AC4-4B9E-A2B0-E4A0C14CB5D1}" type="datetimeFigureOut">
              <a:rPr lang="id-ID" smtClean="0"/>
              <a:pPr/>
              <a:t>02/08/2017</a:t>
            </a:fld>
            <a:endParaRPr lang="id-ID"/>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FD8EAC3-F135-495C-98E7-3DD3526C983C}" type="slidenum">
              <a:rPr lang="id-ID" smtClean="0"/>
              <a:pPr/>
              <a:t>‹#›</a:t>
            </a:fld>
            <a:endParaRPr lang="id-ID"/>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E994C53-0AC4-4B9E-A2B0-E4A0C14CB5D1}" type="datetimeFigureOut">
              <a:rPr lang="id-ID" smtClean="0"/>
              <a:pPr/>
              <a:t>02/08/2017</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FD8EAC3-F135-495C-98E7-3DD3526C983C}"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E994C53-0AC4-4B9E-A2B0-E4A0C14CB5D1}" type="datetimeFigureOut">
              <a:rPr lang="id-ID" smtClean="0"/>
              <a:pPr/>
              <a:t>02/08/2017</a:t>
            </a:fld>
            <a:endParaRPr lang="id-ID"/>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id-ID"/>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FD8EAC3-F135-495C-98E7-3DD3526C983C}"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EE994C53-0AC4-4B9E-A2B0-E4A0C14CB5D1}" type="datetimeFigureOut">
              <a:rPr lang="id-ID" smtClean="0"/>
              <a:pPr/>
              <a:t>02/08/2017</a:t>
            </a:fld>
            <a:endParaRPr lang="id-ID"/>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id-ID"/>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1FD8EAC3-F135-495C-98E7-3DD3526C983C}"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E994C53-0AC4-4B9E-A2B0-E4A0C14CB5D1}" type="datetimeFigureOut">
              <a:rPr lang="id-ID" smtClean="0"/>
              <a:pPr/>
              <a:t>02/08/2017</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FD8EAC3-F135-495C-98E7-3DD3526C983C}"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E994C53-0AC4-4B9E-A2B0-E4A0C14CB5D1}" type="datetimeFigureOut">
              <a:rPr lang="id-ID" smtClean="0"/>
              <a:pPr/>
              <a:t>02/08/2017</a:t>
            </a:fld>
            <a:endParaRPr lang="id-ID"/>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d-ID"/>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FD8EAC3-F135-495C-98E7-3DD3526C983C}" type="slidenum">
              <a:rPr lang="id-ID" smtClean="0"/>
              <a:pPr/>
              <a:t>‹#›</a:t>
            </a:fld>
            <a:endParaRPr lang="id-ID"/>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470025"/>
          </a:xfrm>
        </p:spPr>
        <p:txBody>
          <a:bodyPr/>
          <a:lstStyle/>
          <a:p>
            <a:r>
              <a:rPr lang="id-ID" dirty="0" smtClean="0"/>
              <a:t>SESI 1</a:t>
            </a:r>
            <a:br>
              <a:rPr lang="id-ID" dirty="0" smtClean="0"/>
            </a:br>
            <a:r>
              <a:rPr lang="id-ID" dirty="0" smtClean="0"/>
              <a:t>AKU BUKAN DONAT</a:t>
            </a:r>
            <a:endParaRPr lang="id-ID" dirty="0"/>
          </a:p>
        </p:txBody>
      </p:sp>
      <p:pic>
        <p:nvPicPr>
          <p:cNvPr id="34818" name="Picture 2" descr="http://infogadogado.com/wp-content/uploads/2015/03/donat-labu-kuning-empuk.jpg"/>
          <p:cNvPicPr>
            <a:picLocks noChangeAspect="1" noChangeArrowheads="1"/>
          </p:cNvPicPr>
          <p:nvPr/>
        </p:nvPicPr>
        <p:blipFill>
          <a:blip r:embed="rId2"/>
          <a:srcRect/>
          <a:stretch>
            <a:fillRect/>
          </a:stretch>
        </p:blipFill>
        <p:spPr bwMode="auto">
          <a:xfrm>
            <a:off x="-1" y="1500173"/>
            <a:ext cx="9144001" cy="4480563"/>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encrypted-tbn3.gstatic.com/images?q=tbn:ANd9GcT68Eke5CpkvSgPVGMVv8_ufOEdTeoYWJ2bvmrKx2LMWwohHVi8"/>
          <p:cNvPicPr>
            <a:picLocks noChangeAspect="1" noChangeArrowheads="1"/>
          </p:cNvPicPr>
          <p:nvPr/>
        </p:nvPicPr>
        <p:blipFill>
          <a:blip r:embed="rId2"/>
          <a:srcRect/>
          <a:stretch>
            <a:fillRect/>
          </a:stretch>
        </p:blipFill>
        <p:spPr bwMode="auto">
          <a:xfrm>
            <a:off x="0" y="0"/>
            <a:ext cx="3286116" cy="6803945"/>
          </a:xfrm>
          <a:prstGeom prst="rect">
            <a:avLst/>
          </a:prstGeom>
          <a:noFill/>
        </p:spPr>
      </p:pic>
      <p:sp>
        <p:nvSpPr>
          <p:cNvPr id="5" name="Content Placeholder 2"/>
          <p:cNvSpPr>
            <a:spLocks noGrp="1"/>
          </p:cNvSpPr>
          <p:nvPr>
            <p:ph idx="1"/>
          </p:nvPr>
        </p:nvSpPr>
        <p:spPr>
          <a:xfrm>
            <a:off x="4500562" y="0"/>
            <a:ext cx="4643438" cy="68580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buNone/>
            </a:pPr>
            <a:r>
              <a:rPr lang="id-ID" dirty="0" smtClean="0"/>
              <a:t>SIAPAKAH YEFTA?</a:t>
            </a:r>
          </a:p>
          <a:p>
            <a:pPr>
              <a:buNone/>
            </a:pPr>
            <a:r>
              <a:rPr lang="id-ID" dirty="0" smtClean="0"/>
              <a:t>ANAK GILEAD DARI PEREMPUAN SUNDAL DAN PEREMPUAN LAIN</a:t>
            </a:r>
          </a:p>
          <a:p>
            <a:pPr>
              <a:buNone/>
            </a:pPr>
            <a:r>
              <a:rPr lang="id-ID" dirty="0" smtClean="0"/>
              <a:t>YEFTA DIBESARKAN DALAM LINGKUNGAN KELUARGA AYAHNYA, SAUDARA-SAUDARA TIRINYA</a:t>
            </a:r>
          </a:p>
          <a:p>
            <a:pPr>
              <a:buNone/>
            </a:pPr>
            <a:endParaRPr lang="id-ID"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YEFTA ANAK YANG TERTOLAK</a:t>
            </a:r>
            <a:endParaRPr lang="id-ID" dirty="0"/>
          </a:p>
        </p:txBody>
      </p:sp>
      <p:sp>
        <p:nvSpPr>
          <p:cNvPr id="3" name="Content Placeholder 2"/>
          <p:cNvSpPr>
            <a:spLocks noGrp="1"/>
          </p:cNvSpPr>
          <p:nvPr>
            <p:ph idx="1"/>
          </p:nvPr>
        </p:nvSpPr>
        <p:spPr/>
        <p:txBody>
          <a:bodyPr/>
          <a:lstStyle/>
          <a:p>
            <a:pPr>
              <a:buNone/>
            </a:pPr>
            <a:r>
              <a:rPr lang="id-ID" dirty="0" smtClean="0"/>
              <a:t>DASAR ANAK HARAM!</a:t>
            </a:r>
          </a:p>
          <a:p>
            <a:pPr>
              <a:buNone/>
            </a:pPr>
            <a:r>
              <a:rPr lang="id-ID" dirty="0" smtClean="0"/>
              <a:t>DASAR ANAK PEREMPUAN NAKAL!</a:t>
            </a:r>
          </a:p>
          <a:p>
            <a:pPr>
              <a:buNone/>
            </a:pPr>
            <a:r>
              <a:rPr lang="id-ID" dirty="0" smtClean="0"/>
              <a:t>JANGAN IKUT-IKUTAN YA, KAMU BUKAN ANGGOTA KELUARGA KAMI</a:t>
            </a:r>
          </a:p>
          <a:p>
            <a:pPr>
              <a:buNone/>
            </a:pPr>
            <a:endParaRPr lang="id-ID" dirty="0" smtClean="0"/>
          </a:p>
        </p:txBody>
      </p:sp>
      <p:pic>
        <p:nvPicPr>
          <p:cNvPr id="31746" name="Picture 2" descr="http://images.solopos.com/2012/07/telinga1-207x310.jpg"/>
          <p:cNvPicPr>
            <a:picLocks noChangeAspect="1" noChangeArrowheads="1"/>
          </p:cNvPicPr>
          <p:nvPr/>
        </p:nvPicPr>
        <p:blipFill>
          <a:blip r:embed="rId2"/>
          <a:srcRect/>
          <a:stretch>
            <a:fillRect/>
          </a:stretch>
        </p:blipFill>
        <p:spPr bwMode="auto">
          <a:xfrm>
            <a:off x="6357950" y="3429000"/>
            <a:ext cx="1971675" cy="295275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YEFTA TIDAK BISA MEMILIH LAHIR DI KELUARGA YANG SEPERTI APA</a:t>
            </a:r>
            <a:endParaRPr lang="id-ID" dirty="0"/>
          </a:p>
        </p:txBody>
      </p:sp>
      <p:sp>
        <p:nvSpPr>
          <p:cNvPr id="3" name="Content Placeholder 2"/>
          <p:cNvSpPr>
            <a:spLocks noGrp="1"/>
          </p:cNvSpPr>
          <p:nvPr>
            <p:ph idx="1"/>
          </p:nvPr>
        </p:nvSpPr>
        <p:spPr/>
        <p:txBody>
          <a:bodyPr>
            <a:normAutofit fontScale="85000" lnSpcReduction="10000"/>
          </a:bodyPr>
          <a:lstStyle/>
          <a:p>
            <a:r>
              <a:rPr lang="id-ID" dirty="0" smtClean="0"/>
              <a:t>ORANG YANG TERTOLAK BISA MENGALAMI HAL-HAL SEPERTI INI:</a:t>
            </a:r>
          </a:p>
          <a:p>
            <a:r>
              <a:rPr lang="id-ID" dirty="0" smtClean="0"/>
              <a:t>MINDER, MARAH, MERASA TERTOLAK, MOGOK, MEMBERONTAK TERHADAP TUHAN, MEMBERONTAK TERHADAP ORANG TUA, MEMBERONTAK TERHADAP KEADAAN DAN LINGKUNGAN, SENGAJA MERUSAKKAN HIDUPNYA SENDIRI KARENA SUDAH TIDAK PERDULI TERHADAP DIRI SENDIRI, MELAKUKAN BERBAGAI CARA AGAR DIA MENDAPATKAN PENERIMAAN, PENGHARGAAN, KASIH SAYANG, PERHATIAN, LARI DARI KENYATAAN, DLL</a:t>
            </a:r>
          </a:p>
          <a:p>
            <a:pPr>
              <a:buNone/>
            </a:pPr>
            <a:endParaRPr lang="id-ID"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INGAT !</a:t>
            </a:r>
            <a:endParaRPr lang="id-ID" dirty="0"/>
          </a:p>
        </p:txBody>
      </p:sp>
      <p:sp>
        <p:nvSpPr>
          <p:cNvPr id="3" name="Content Placeholder 2"/>
          <p:cNvSpPr>
            <a:spLocks noGrp="1"/>
          </p:cNvSpPr>
          <p:nvPr>
            <p:ph idx="1"/>
          </p:nvPr>
        </p:nvSpPr>
        <p:spPr/>
        <p:txBody>
          <a:bodyPr/>
          <a:lstStyle/>
          <a:p>
            <a:pPr>
              <a:buNone/>
            </a:pPr>
            <a:r>
              <a:rPr lang="id-ID" dirty="0" smtClean="0"/>
              <a:t>ORANG TUA KITA TIDAK SEMPURNA</a:t>
            </a:r>
          </a:p>
          <a:p>
            <a:pPr>
              <a:buNone/>
            </a:pPr>
            <a:r>
              <a:rPr lang="id-ID" dirty="0" smtClean="0"/>
              <a:t>MEREKA MEMPUNYAI KELEMAHAN DAN KESALAHAN</a:t>
            </a:r>
          </a:p>
          <a:p>
            <a:pPr>
              <a:buNone/>
            </a:pPr>
            <a:r>
              <a:rPr lang="id-ID" dirty="0" smtClean="0"/>
              <a:t>AMPUNI KELEMAHAN DAN KESALAHAN MEREKA</a:t>
            </a:r>
          </a:p>
          <a:p>
            <a:pPr>
              <a:buNone/>
            </a:pPr>
            <a:r>
              <a:rPr lang="id-ID" dirty="0" smtClean="0"/>
              <a:t>MINTA ROH KUDUS MEMBANTU KITA MENGAMPUNI MEREKA</a:t>
            </a:r>
          </a:p>
          <a:p>
            <a:pPr>
              <a:buNone/>
            </a:pPr>
            <a:r>
              <a:rPr lang="id-ID" dirty="0" smtClean="0"/>
              <a:t>( BIKARKAN BENDERA BIRU= LAMBANG ROH KUDUS)</a:t>
            </a:r>
            <a:endParaRPr lang="id-ID"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SETELAH YEFTA BESAR...</a:t>
            </a:r>
            <a:endParaRPr lang="id-ID" dirty="0"/>
          </a:p>
        </p:txBody>
      </p:sp>
      <p:sp>
        <p:nvSpPr>
          <p:cNvPr id="3" name="Content Placeholder 2"/>
          <p:cNvSpPr>
            <a:spLocks noGrp="1"/>
          </p:cNvSpPr>
          <p:nvPr>
            <p:ph idx="1"/>
          </p:nvPr>
        </p:nvSpPr>
        <p:spPr/>
        <p:txBody>
          <a:bodyPr>
            <a:normAutofit fontScale="92500" lnSpcReduction="20000"/>
          </a:bodyPr>
          <a:lstStyle/>
          <a:p>
            <a:pPr>
              <a:buNone/>
            </a:pPr>
            <a:r>
              <a:rPr lang="id-ID" dirty="0" smtClean="0"/>
              <a:t>DIA DIUSIR OLEH SAUDARA-SAUDARANYA</a:t>
            </a:r>
          </a:p>
          <a:p>
            <a:pPr>
              <a:buNone/>
            </a:pPr>
            <a:r>
              <a:rPr lang="id-ID" dirty="0" smtClean="0"/>
              <a:t>DAN AKHIRNYA DIA LARI..</a:t>
            </a:r>
          </a:p>
          <a:p>
            <a:pPr>
              <a:buNone/>
            </a:pPr>
            <a:r>
              <a:rPr lang="id-ID" dirty="0" smtClean="0"/>
              <a:t>MENJADI PEMIMPIN DARI KAWANAN PERAMPOK</a:t>
            </a:r>
          </a:p>
          <a:p>
            <a:pPr>
              <a:buNone/>
            </a:pPr>
            <a:r>
              <a:rPr lang="id-ID" dirty="0" smtClean="0"/>
              <a:t>LHOH....PADAHAL DIA TADINYA ADALAH PAHLAWAN YANG GAGAH PERKASA ( HAKIM-HAKIM 11)</a:t>
            </a:r>
          </a:p>
          <a:p>
            <a:pPr>
              <a:buNone/>
            </a:pPr>
            <a:r>
              <a:rPr lang="id-ID" dirty="0" smtClean="0"/>
              <a:t>MENGAPA BISA JADI PERAMPOK?</a:t>
            </a:r>
          </a:p>
          <a:p>
            <a:pPr>
              <a:buNone/>
            </a:pPr>
            <a:r>
              <a:rPr lang="id-ID" dirty="0" smtClean="0"/>
              <a:t>POTENSI KITA YANG SEBENARNYA BAIK BISA SAJA BERBELOK MENJADI ALAT KEJAHATAN.</a:t>
            </a:r>
          </a:p>
          <a:p>
            <a:pPr>
              <a:buNone/>
            </a:pPr>
            <a:r>
              <a:rPr lang="id-ID" dirty="0" smtClean="0"/>
              <a:t>BEGITULAH BISA TERJADI PADA ORANG YANG TERTOLAK</a:t>
            </a:r>
            <a:endParaRPr lang="id-ID"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pendoasion.files.wordpress.com/2014/07/yefta.jpg"/>
          <p:cNvPicPr>
            <a:picLocks noChangeAspect="1" noChangeArrowheads="1"/>
          </p:cNvPicPr>
          <p:nvPr/>
        </p:nvPicPr>
        <p:blipFill>
          <a:blip r:embed="rId2"/>
          <a:srcRect/>
          <a:stretch>
            <a:fillRect/>
          </a:stretch>
        </p:blipFill>
        <p:spPr bwMode="auto">
          <a:xfrm>
            <a:off x="0" y="0"/>
            <a:ext cx="9108300" cy="485776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rmAutofit/>
          </a:bodyPr>
          <a:lstStyle/>
          <a:p>
            <a:r>
              <a:rPr lang="id-ID" dirty="0" smtClean="0"/>
              <a:t>HATI-HATI !</a:t>
            </a:r>
            <a:br>
              <a:rPr lang="id-ID" dirty="0" smtClean="0"/>
            </a:br>
            <a:r>
              <a:rPr lang="id-ID" dirty="0" smtClean="0"/>
              <a:t>PADA SAAT TERTOLAK IBLIS BISA MEMAKAI HAL ITU UNTUK MEMBAWA KITA LARI DARI KENYATAAN DAN MASUK KE DALAM DOSA</a:t>
            </a:r>
            <a:br>
              <a:rPr lang="id-ID" dirty="0" smtClean="0"/>
            </a:br>
            <a:r>
              <a:rPr lang="id-ID" dirty="0" smtClean="0"/>
              <a:t>MARI KIBARKAN BENDERA HITAM</a:t>
            </a:r>
            <a:endParaRPr lang="id-ID"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ADA SERANGAN DARI BANI AMON</a:t>
            </a:r>
            <a:endParaRPr lang="id-ID" dirty="0"/>
          </a:p>
        </p:txBody>
      </p:sp>
      <p:sp>
        <p:nvSpPr>
          <p:cNvPr id="3" name="Content Placeholder 2"/>
          <p:cNvSpPr>
            <a:spLocks noGrp="1"/>
          </p:cNvSpPr>
          <p:nvPr>
            <p:ph idx="1"/>
          </p:nvPr>
        </p:nvSpPr>
        <p:spPr/>
        <p:txBody>
          <a:bodyPr>
            <a:normAutofit lnSpcReduction="10000"/>
          </a:bodyPr>
          <a:lstStyle/>
          <a:p>
            <a:pPr>
              <a:buNone/>
            </a:pPr>
            <a:r>
              <a:rPr lang="id-ID" dirty="0" smtClean="0"/>
              <a:t>PARA TUA-TUA GILEAD MENJEMPUT YEFTA YANG ADA DI TANAH TOB, UNTUK MENJADIKAN YEFTA PANGLIMA MEREKA, UNTUK BERPERANG MELAWAN AMON</a:t>
            </a:r>
          </a:p>
          <a:p>
            <a:pPr>
              <a:buNone/>
            </a:pPr>
            <a:r>
              <a:rPr lang="id-ID" dirty="0" smtClean="0"/>
              <a:t>TETAPI YEFTA MENJAWAB;</a:t>
            </a:r>
          </a:p>
          <a:p>
            <a:pPr>
              <a:buNone/>
            </a:pPr>
            <a:r>
              <a:rPr lang="id-ID" dirty="0" smtClean="0"/>
              <a:t>“BUKANKAH KAMU SENDIRI MEMBENCI AKU DAN MENGUSIR AKU DARI KELUARGAKU? MENGAPA KAMU DATANG SEKARANG KEPADAKU, PADA WAKTU KAMU TERDESAK?”</a:t>
            </a:r>
          </a:p>
          <a:p>
            <a:pPr>
              <a:buNone/>
            </a:pPr>
            <a:endParaRPr lang="id-ID"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INGAT! </a:t>
            </a:r>
            <a:endParaRPr lang="id-ID" dirty="0"/>
          </a:p>
        </p:txBody>
      </p:sp>
      <p:sp>
        <p:nvSpPr>
          <p:cNvPr id="3" name="Content Placeholder 2"/>
          <p:cNvSpPr>
            <a:spLocks noGrp="1"/>
          </p:cNvSpPr>
          <p:nvPr>
            <p:ph idx="1"/>
          </p:nvPr>
        </p:nvSpPr>
        <p:spPr/>
        <p:txBody>
          <a:bodyPr/>
          <a:lstStyle/>
          <a:p>
            <a:r>
              <a:rPr lang="id-ID" b="1" dirty="0"/>
              <a:t>JIKA HATIMU BERLOBANG SEPERTI DONAT, ADA LUKA YANG HARUS DISEMBUHKAN/ DITUTUP. MINTALAH TUHAN HATI YANG MAU DIPULIHKAN DENGAN KASIH</a:t>
            </a:r>
            <a:endParaRPr lang="id-ID" dirty="0"/>
          </a:p>
          <a:p>
            <a:r>
              <a:rPr lang="id-ID" b="1" dirty="0"/>
              <a:t>KIBARKAN KASIH YANG MAU MENGAMPUNI, DENGAN BENDERA WARNA MERAH MUDA/UNGU</a:t>
            </a:r>
            <a:endParaRPr lang="id-ID" dirty="0"/>
          </a:p>
          <a:p>
            <a:pPr>
              <a:buNone/>
            </a:pPr>
            <a:endParaRPr lang="id-ID"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714752"/>
            <a:ext cx="8229600" cy="2411411"/>
          </a:xfrm>
        </p:spPr>
        <p:txBody>
          <a:bodyPr/>
          <a:lstStyle/>
          <a:p>
            <a:pPr>
              <a:buNone/>
            </a:pPr>
            <a:r>
              <a:rPr lang="id-ID" dirty="0" smtClean="0"/>
              <a:t>“MENGAPA KAMU DATANG SEKARANG KEPADAKU, PADA WAKTU KAMU TERDESAK?”</a:t>
            </a:r>
            <a:endParaRPr lang="id-ID" dirty="0"/>
          </a:p>
        </p:txBody>
      </p:sp>
      <p:sp>
        <p:nvSpPr>
          <p:cNvPr id="2" name="Title 1"/>
          <p:cNvSpPr>
            <a:spLocks noGrp="1"/>
          </p:cNvSpPr>
          <p:nvPr>
            <p:ph type="title"/>
          </p:nvPr>
        </p:nvSpPr>
        <p:spPr>
          <a:xfrm>
            <a:off x="457200" y="274638"/>
            <a:ext cx="8229600" cy="2082792"/>
          </a:xfrm>
        </p:spPr>
        <p:txBody>
          <a:bodyPr>
            <a:normAutofit fontScale="90000"/>
          </a:bodyPr>
          <a:lstStyle/>
          <a:p>
            <a:r>
              <a:rPr lang="id-ID" dirty="0" smtClean="0"/>
              <a:t>POTENSI YANG TERPENDAM</a:t>
            </a:r>
            <a:br>
              <a:rPr lang="id-ID" dirty="0" smtClean="0"/>
            </a:br>
            <a:r>
              <a:rPr lang="id-ID" dirty="0" smtClean="0"/>
              <a:t>TIDAK BISA MENANGKAP SETIAP KESEMPATAN YANG ADA</a:t>
            </a:r>
            <a:endParaRPr lang="id-ID"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b="1" dirty="0"/>
              <a:t>INGAT ! JANGAN BIARKAN POTENSIMU DIBUNUH, DICURI DAN DIBINASAKAN OLEH IBLIS HANYA GARA-GARA ADA LOBANG  DONAT DI DALAM HATIMU, KAMU HARUS HANCURKAN TEMBOK KEBENCIAN DAN PEMBERONTAKAN AGAR TALENTAMU DAPAT TERUS BERTUMBUH DAN DIKEMBANGKAN</a:t>
            </a:r>
            <a:endParaRPr lang="id-ID" dirty="0"/>
          </a:p>
          <a:p>
            <a:r>
              <a:rPr lang="id-ID" b="1" dirty="0"/>
              <a:t>KIBARKAN WARNA HIJAU LAMBANG PERTUMBUHAN</a:t>
            </a:r>
            <a:endParaRPr lang="id-ID" dirty="0"/>
          </a:p>
          <a:p>
            <a:pPr>
              <a:buNone/>
            </a:pPr>
            <a:endParaRPr lang="id-ID"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BAGAIMANA YEFTA MAU?</a:t>
            </a:r>
            <a:endParaRPr lang="id-ID" dirty="0"/>
          </a:p>
        </p:txBody>
      </p:sp>
      <p:sp>
        <p:nvSpPr>
          <p:cNvPr id="3" name="Content Placeholder 2"/>
          <p:cNvSpPr>
            <a:spLocks noGrp="1"/>
          </p:cNvSpPr>
          <p:nvPr>
            <p:ph sz="quarter" idx="1"/>
          </p:nvPr>
        </p:nvSpPr>
        <p:spPr/>
        <p:txBody>
          <a:bodyPr/>
          <a:lstStyle/>
          <a:p>
            <a:pPr>
              <a:buNone/>
            </a:pPr>
            <a:r>
              <a:rPr lang="id-ID" dirty="0" smtClean="0"/>
              <a:t>“MEMANG, KAMI DATANG KEMBALI SEKARANG KEPADAMU, IKUTILAH KAMI DAN BERPERANGLAH MELAWAN BANI AMON, MAKA ENGKAU AKAN MENJADI KEPALA ATAS KAMI, ATAS SELURUH PENDUDUK GILEAD.”</a:t>
            </a:r>
          </a:p>
          <a:p>
            <a:pPr>
              <a:buNone/>
            </a:pPr>
            <a:endParaRPr lang="id-ID"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rmAutofit/>
          </a:bodyPr>
          <a:lstStyle/>
          <a:p>
            <a:r>
              <a:rPr lang="id-ID" dirty="0" smtClean="0"/>
              <a:t>ORANG YANG TERTOLAK</a:t>
            </a:r>
            <a:br>
              <a:rPr lang="id-ID" dirty="0" smtClean="0"/>
            </a:br>
            <a:r>
              <a:rPr lang="id-ID" dirty="0" smtClean="0"/>
              <a:t>AKAN MELAKUKAN APA SAJA UNTUK SUPAYA</a:t>
            </a:r>
            <a:br>
              <a:rPr lang="id-ID" dirty="0" smtClean="0"/>
            </a:br>
            <a:r>
              <a:rPr lang="id-ID" dirty="0" smtClean="0"/>
              <a:t>DIA BISA DITERIMA OLEH LINGKUNGANNYA/TEMAN-TEMANNYA...</a:t>
            </a:r>
            <a:br>
              <a:rPr lang="id-ID" dirty="0" smtClean="0"/>
            </a:br>
            <a:r>
              <a:rPr lang="id-ID" dirty="0" smtClean="0"/>
              <a:t>SEPERTI JUGA YEFTA</a:t>
            </a:r>
            <a:br>
              <a:rPr lang="id-ID" dirty="0" smtClean="0"/>
            </a:br>
            <a:r>
              <a:rPr lang="id-ID" dirty="0" smtClean="0"/>
              <a:t>DIA MAU JADI PERAMPOK ATAU PANGLIMA ASAL DITERIMA</a:t>
            </a:r>
            <a:endParaRPr lang="id-ID"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0108"/>
            <a:ext cx="8229600" cy="5574428"/>
          </a:xfrm>
        </p:spPr>
        <p:txBody>
          <a:bodyPr>
            <a:normAutofit/>
          </a:bodyPr>
          <a:lstStyle/>
          <a:p>
            <a:r>
              <a:rPr lang="id-ID" b="1" dirty="0"/>
              <a:t>INGAT ! TUHAN YESUS BEGITU MENGASIHIMU. WALAUPUN MUNGKIN ORANG TUAMU , KELUARGAMU, TEMAN-TEMANMU MENOLAKMU, INGATLAH BAHWA TUHAN YESUS BEGITU MENGASIHIMU DIA MAU MATI DI ATAS KAYU SALIB UNTUK MENERIMAMU APA ADANYA, MENGAMPUNI DOSA-DOSAMU DAN MAU MENYELAMATKAN HIDUPMU, MENJADIKANMU SAHABAT </a:t>
            </a:r>
            <a:r>
              <a:rPr lang="id-ID" b="1" dirty="0" smtClean="0"/>
              <a:t>NYA</a:t>
            </a:r>
          </a:p>
          <a:p>
            <a:endParaRPr lang="id-ID" dirty="0"/>
          </a:p>
          <a:p>
            <a:r>
              <a:rPr lang="id-ID" b="1" dirty="0"/>
              <a:t>KIBARKAN WARNA MERAH / LAMBANG DARAH YESUS</a:t>
            </a:r>
            <a:endParaRPr lang="id-ID" dirty="0"/>
          </a:p>
          <a:p>
            <a:pPr>
              <a:buNone/>
            </a:pPr>
            <a:endParaRPr lang="id-ID"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normAutofit fontScale="92500"/>
          </a:bodyPr>
          <a:lstStyle/>
          <a:p>
            <a:r>
              <a:rPr lang="id-ID" b="1" dirty="0"/>
              <a:t>OLEH KARENA ITU, KITA TIDAK PERLU HARUS MELAKUKAN APA SAJA , TERMASUK HIDUP DALAM DOSA, DEMI AGAR DITERIMA OLEH MEREKA SEMUA.  YANG PENTING DALAM HIDUP KITA ADA SATU PRIBADI YANG TIDAK PERNAH MENOLAK KITA,BAHKAN DIA SUDAH MATI BAGI KITA SELAGI KITA MASIH BERDOSA. DIA ADALAH YESUS</a:t>
            </a:r>
            <a:endParaRPr lang="id-ID" dirty="0"/>
          </a:p>
          <a:p>
            <a:r>
              <a:rPr lang="id-ID" b="1" dirty="0"/>
              <a:t>JANGAN KIBARKAN BENDERA HITAM LAGI, KINI SAATNYA BERKATA- YESUS , AKU INGIN HIDUP KUDUS. WALAUPUN UNTUK HIDUP KUDUS, KITA KADANG HARUS DIEJEK TEMAN, DIOLOK TEMAN, DIKATAKAN SOK SUCI, SOK BAIK, DIPANGGIL DENGAN EJEKAN PAK PENDETA, IBU PENDETA, DLL</a:t>
            </a:r>
            <a:endParaRPr lang="id-ID" dirty="0"/>
          </a:p>
          <a:p>
            <a:r>
              <a:rPr lang="id-ID" b="1" dirty="0"/>
              <a:t>AYO KIBARKAN BENDERA PUTIH, KATAKAN AKU ADALAH GENERASI YANG KUDUS. </a:t>
            </a:r>
            <a:endParaRPr lang="id-ID" dirty="0"/>
          </a:p>
          <a:p>
            <a:pPr>
              <a:buNone/>
            </a:pPr>
            <a:endParaRPr lang="id-ID"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id-ID" b="1" dirty="0"/>
              <a:t>KINI KIBARKAN BENDERA MERAH DAN PUTIH, KATAKAN AKU ANAK INDONESIA , MAU HIDUP KUDUS KARENA DARAH YESUS SUDAH MEMBELI AKU DENGAN LUNAS, AKU MILIK KRISTUS</a:t>
            </a:r>
            <a:endParaRPr lang="id-ID" dirty="0"/>
          </a:p>
          <a:p>
            <a:pPr>
              <a:buNone/>
            </a:pPr>
            <a:endParaRPr lang="id-ID"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PRIBADI YANG TERTOLAK MENJADI ORANG YANG TIDAK TULUS</a:t>
            </a:r>
            <a:endParaRPr lang="id-ID" dirty="0"/>
          </a:p>
        </p:txBody>
      </p:sp>
      <p:sp>
        <p:nvSpPr>
          <p:cNvPr id="3" name="Content Placeholder 2"/>
          <p:cNvSpPr>
            <a:spLocks noGrp="1"/>
          </p:cNvSpPr>
          <p:nvPr>
            <p:ph sz="quarter" idx="1"/>
          </p:nvPr>
        </p:nvSpPr>
        <p:spPr/>
        <p:txBody>
          <a:bodyPr/>
          <a:lstStyle/>
          <a:p>
            <a:pPr>
              <a:buNone/>
            </a:pPr>
            <a:r>
              <a:rPr lang="id-ID" dirty="0" smtClean="0"/>
              <a:t>KATA YEFTA KEPADA PARA TUA-TUA GILEAD.”JADI, JIKA KAMU MEMBAWA AKU KEMBALI  UNTUK BERPERANG MELAWAN BANI AMON, DAN TUHAN MENYERAHKAN MEREKA KEPADAKU, MAKA AKULAH YANG AKAN MENJADI KEPALA ATAS KAMU?”</a:t>
            </a:r>
          </a:p>
          <a:p>
            <a:pPr>
              <a:buNone/>
            </a:pPr>
            <a:endParaRPr lang="id-ID"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b="1" dirty="0"/>
              <a:t>INGATLAH BAHWA TUHAN YESUS TIDAK PERNAH MENOLAKMU</a:t>
            </a:r>
            <a:endParaRPr lang="id-ID" dirty="0"/>
          </a:p>
          <a:p>
            <a:r>
              <a:rPr lang="id-ID" b="1" dirty="0"/>
              <a:t>DIA MENGASIHIMU DENGAN TULUS</a:t>
            </a:r>
            <a:endParaRPr lang="id-ID" dirty="0"/>
          </a:p>
          <a:p>
            <a:r>
              <a:rPr lang="id-ID" b="1" dirty="0"/>
              <a:t>KIBARKAN BENDERA WARNA MERAH MUDA</a:t>
            </a:r>
            <a:endParaRPr lang="id-ID" dirty="0"/>
          </a:p>
          <a:p>
            <a:pPr>
              <a:buNone/>
            </a:pPr>
            <a:endParaRPr lang="id-ID"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97568"/>
          </a:xfrm>
        </p:spPr>
        <p:txBody>
          <a:bodyPr>
            <a:normAutofit/>
          </a:bodyPr>
          <a:lstStyle/>
          <a:p>
            <a:r>
              <a:rPr lang="id-ID" dirty="0" smtClean="0"/>
              <a:t>TETAPI YEFTA MEMBAWA </a:t>
            </a:r>
            <a:br>
              <a:rPr lang="id-ID" dirty="0" smtClean="0"/>
            </a:br>
            <a:r>
              <a:rPr lang="id-ID" dirty="0" smtClean="0"/>
              <a:t>SELURUH PERKARANYA ITU </a:t>
            </a:r>
            <a:br>
              <a:rPr lang="id-ID" dirty="0" smtClean="0"/>
            </a:br>
            <a:r>
              <a:rPr lang="id-ID" dirty="0" smtClean="0"/>
              <a:t>KE HADAPAN TUHAN, DI MIZPA</a:t>
            </a:r>
            <a:endParaRPr lang="id-ID"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descr="data:image/jpeg;base64,/9j/4AAQSkZJRgABAQAAAQABAAD/2wCEAAkGBxITEhUTExMWFRUWGBcYFxgYGBcYGBYdGhcYHRgYGBYYHSggGBolHx0XIjEiJSkrLi4uGB8zODMtNygtLisBCgoKDg0OGxAQGy0mICUtLy0vLy0tLS0tLy8vLS0tLS0tLS0tLS8tLy0vLS0tLS0tLS0tLS0tLy0tLS0tLS0tLf/AABEIANUAwgMBEQACEQEDEQH/xAAbAAACAwEBAQAAAAAAAAAAAAAEBQECAwYAB//EAEMQAAIBAgQDBgQDBgQFAwUAAAECEQADBBIhMQVBURMiYXGBkQYyobFCUsEUI2LR4fAVcqLSQ4KSsvEHM1MWJWNzg//EABoBAAIDAQEAAAAAAAAAAAAAAAIDAQQFAAb/xAA2EQABAwIDBQcEAgMBAAMBAAABAAIRAyEEEjETQVFhcQUigZGxwfAyodHhFPEjQlIzJENyFf/aAAwDAQACEQMRAD8A+41y5erlyxxV8IpY7CPqQAPc0L3BokomtLjAQT8Tm5bVdmXMZ3HfVQPcn2pZq94DiiFPulyKweLW4CV2BI84JEjw0NMa4OmEDmluqJolC9XLl6uXL1cuXq5cvVy5erly9XLl6uXL1cuVHcDeuhQSAvLdB2NTC4EFXqFK9XLlE1y5Z3bwFcoJQlzF1yAuWZJI3qZUIa64mJPvUyhKsLg6mulTCd0KcvVy5Jvihj2QWYDnLPjBKf6gtIxB7kbjYqxhh3p4X/P2SD9vXtHeZy2ldD/mJuR6ExVUPGZpPCU80jkyje6PZdL8P2ctlVmYA+wP3Jq1hxDAqtd2aoSmdPSl6uXL1cuVLl0DeuUEoDE8WRRpqaIBAXwscLxiT3h7VJaoFQptbcESKBMBlWrlK9XLljibkDTepAQOMIB1Lb0UpdypW2BtpUSUS2S4RzqFMqt1iRo1culYojDdq6VC0ZOpqFKoAtSoWeIviNK5dKR4q9rUSohUW5pzrpUQu3muT1DOBXQolJviLEfugyn5LltvIBhNJxTTsyRuv5J+FcHVMvEEfZIWw05rajMMl6wxERKENZzHxDVU3x1HgbhXM0d46yHexXRcNvZEAIgwu20wARpVvDfTlKoYgw6Qin4gqqWYwBuTTnkMElKYS85Wi61w2LV1DKdD6fehpvD25m6I3tLHFrtVliscqjemAJRckmKxTPttUlBcoJ7TA6gioXQrWRUyohOOH3mXxWu1RNsmj4lYmagNRlwAQdu6TrNERCUCSqi2xMzXFwhdlcStnFCAjKw7QGjypeZQyk7VGi65WZtHrUWU3XjbPWoUqezauUrN7BqVCx7BjUFcsG4cTNRAU3Urw5qiAuunBxBFMyqM6ky1RYKblY43CTacRModOpAkfUUuoczSE2iMj2nmkgu3DbQjKywNtDp5b/esgFxaFrFrMx3LbC4lmGadBpG0nlyP3plOo4d6dEqtSbdsXKHxLm/eCAMqW9SCIzHr5ch602vUNeo1g0QUKf8AGpOqO1Nk2N+BEwK0wA0QFlZnOMlLsS8tQkyihacPbvjSoK4JpjcNnA8KiUUSpFkKoEVy5ThUhdfpXLtyq1rpRhyWWrWygFCXSja2ETIoUazNwVOqgoG6xmnhVibqovGugLsxVheNRlCnMVc3j0qMoU5iqm60xXZQuzFXUkVBhSJXmY9KFFJVGuHpXQplXDmoXSpu24NMaULmwVtZmgcUbVsGpaYuZsOLb3LBMZG7k9CJA9tvI1mvGzqFu7ULUH+RgePFQLqJdOYwpAPr5DqIoJaHX0RZXOZbVHWu9312jQ6a79On3PhV/DNBOdZ2JcQNn5oG8xJqzKqwqioRIrCWRuWiulcAm37So0molEhX4gpMTUZlMKRjV61EroQzcUE6VGZTlV7WPBrsyjKovcQ0IHSplQhcNiXkSaESiMJoMQh3NOBSiFe2FO1FmKHKFZlArgSVxACxLCjhBK9nFdC6VW5fgFidACT6ChdDQXHcpbLiGjfZDNj9VBEZlLHX5QI3qvtx3bayegCsfxzDzM5SB1J3LwxMjMNiJFPpkPaHDekVAaby06hSMUaLKhzpyRSk9Q21QpQbYihKJcL8RY+8mMuqvZMCLUBhDBckgabgEnWedU8SG5r8FoYNziMoQl7jbEsjW7WaMudWJAJgbl9IkHY0gNlsppqFrst121nEN2NvacizAgE5ROg2rTp/+Y6LJqfW7qgmUzU3UWVOzPOuhTKlAw51ELpCsU03rsq7MhGDA1GVTmUy3SogrswUraNTlUZgtbNk9aIMKE1AFr+zTuTRCmhNVEW8OIoxSCA1CvNYHWp2QUbQrRFgaE0QpoS9Xa4etEGIC9Qr+NHlQ5lW1eDAQROsidRrG3TxpFCu2pI3hWK9B1ODuKw4nehQkxOrHlAO3qftVbHVIbkG/wBFZwFOSah3adf6S17xdmga3AETX5QNGPhz9zVBzsxJG8Bo9/nNaLWBjWh26Xu9vnJHYa7oTPdmE8hpPvNamCJcDwFh4LIxwDXD/o3Pj+kStzSrqpym8GqSvLN7mUVy5LrtzWgKMLjONd7iD9Isg+Pd2qnizotDBTdJ8Uwm5KyuWYOxJU6kdBE+3Kl0tBCZirOMhfRcCCbNo7SiaHcd0VoUrsb0WVV+s9SrtpRlAsWINRKmFEioldCrNRmU5VKxUhyjKpgV2ZdlWL3QKjOiyKP2iuzlRswvDGUW0UbNWbH1O1hRspWtnE5jFGyrJhLfSgSiSpinhySWlUINECEBBWU0aBUwdwh2UAFtSATG+sA9NaxXvNLEuj5K3GsFbCsJPKeixvdoGYt8xjMh2I3UqeYEH2OxqrVc8vJdqfRW6TKYY1rdBv575QwYP3lIDEnMByBBEDxjn50LJe4BupKN8UgS/QD0uigQAANhEeg/s+tehoURRZkXma9c1nl5RC7CjJQgJ9cviqUK/KExREVyiUDlM1EKcy43iL//AHG74Pa/7EqhjAtTAmR4JViLJa7cUSZG/LICc402Pyx1iKGmYaixAJevoXDXLWUP8Me0ir+HINJqzMRaq7qtHt0ZCWCs+yoYRZlBQdahdKjKK6F0qQBXLpUlPOpULM4IsdjUZSVOZaDhbdKjIpzqp4UfGiFMoS9XXhR00otmozo2xgyuwFTlUStQxiCs0QaUMrZllCI1qRMrjcJLjLbJJO1WmQbKnUBbdJeIY5FyMbgttmCqx2JPI+G9U+06ALA/ePT5dXuycTFQ03fSRJ68fHRML+JS4yFzICDycmSQI3ifrWK52aAVtsaWNOXj5BEYawbrd0fLpAiB4f0rSwdLJ/ld4LKxlXP/AIWnqmKcIAjMwFXTWJVMUANUcuASN6XtCm7NqXm540zZlLzqofxrsijMqPcHWibTUF64biV9f226+dSDdGgOvcW2DM+IO3Q1kYwEuIjRbeANgDvBQd4qL/zyp3ZZ1y7RP+Y6dYPKkUyckx8+BPxF3g8R6f2uu+FMaGw4Ak5CVJII+pEHmdOUVpYK7HNO4+t1kY3u1ARvHpZOtDyqxs1XzqD/AJanIOK7MdwVc5/L9K7ZtUZ3LK5jrS/Pcsof4nRT7MaW7ZtMEhMbndoD5LbC4xX1t9ncHVGV/wDtNS3IdCFDi8ahbdo/5KOGcUEu4LO7ibg/D9KNrWFC5zwgb3F7ib04UWOSXV3NWacZdiT4a86LYNCD+Q43W2L4i9p8pMkQfQjTTrQsptqNkIn1XU3QUPc+IH5UQw7UBxRQ1zjjnnRii1AcQ5Yji7/mPvXGm1cKzljieIO+hNE1gGiXUe52qTYrFZmnvQvyQAcwkK7ajmTA8ATOtYmOr7aplboPXitzA4fY05d9Rv0HBTauumXKdQx0JBTvT3iAN5ObfafOqlNhqVA0C9lcqVNlSL5sui4dxI25AIHgK9JUotMALzVKu4SSdVnjePwdW16bk+lIeKVMd4/nyTm1KtT6R+PNVX4hMDQ+4qtt6X/JVkUqvEJkt3U686uPcGi6rsBcUSAI3FVjWVkUlm7qPxCo267YpJxfBW3uyVU5onTnGm25rKxjztZHALcwDGmh3gDEp3g/hrCrB7OTA3OntSw0HVS6qdwHkr4giycqKANwPcfpVzCiGuA4qhi3ZntJ4LycQfoPSnSq8Kx4iwBJ0AEk9ANz5RUyuhcPxTjN6+SXZlskwEQhcs7G5I1J8e7y8ao1axfYf2tGlh2su7zWeGUr0HiFVWH8QI+X1JH2quT8+eytZWhMP8QB1J22diMw8e1MZQf8sVIkJTmj5omeG481qM1ztEOpJYFk8myqGXw1NWKVVzdZj7hVqlFrvpsfsU3bioImZ5zWgGu1AWfmbxQGNxStvRg1RoEtwpHUoK1ichzISD/fKrDM7xDxZV6mRhlhusMVfa4xYkkncmnsAaICrPlxkqmQ7mpLo1UBkod7i9Z8taQ7FUxv8k9uGed3mszdHI/SkuxLToVYZh3CxC1s6qdf78+XT1qviMaG0i1p7xt04p+HwgdWDnDui/XgELZV2J5wFgHRRKqSvKdIMdZrJs0QtYS4yoLHQhNSTlVQdgImPereDqCi7PEnd6Kl2j/kbkLoHTxt83L1u3ddso066wFHVjOnqasVMTWqamByss6m2hTMNEnnc/gIe+UU5Vi4ev4PQDVvegZQLru0VXEdogHLTuft4cUXbe7A/dHYfgP8qZsaSR/JxH/J8v0mrXjJ6TWwaTXC6Y2s5pMKDiTQGkxMFaopOKmlmi3gmCs+EZZQMjNzBQ+x/oaxe0mxWPQe63uy6h2Lergups/pVdpTHJJxi8VdtNtNRPMkfer2AaHOe08vdUse4tFNw5+34Sz/ABNvD0Aq+aDQqAruNkHxbHM1h1B+YhT5bkfSk4kNZRJA4fdWMJmdXAPNKLkTII1HPYEDUnqoEH1jnWGOfz9rfJjT5+lTCg3WCrJk6T9Xbx+w2pkZUqZ+fP0neZLCt2Sg3EzS7WzddiqhnFpJCoiApLnQZgNWoqYJv88VXra5ZT3CYu6+DYG/cZrssHIth0BgZIgqh0YDNMHeuNUtN7efyFzKLToZ+xlc/gsM6K1prdy2bTlRnKtmBVWDI6qoddTqByitvBnNSjgsTGDJV63XrzqvzNryXc+3L1ptSrTp/Ub8N6Sym+p9OnHcsTi+if8AUf0FVTjf+W+fz3VkYP8A6d5LJrznnHkIpTq1R2p8rJraFNug81TJ1k0kwmjkrsi/hzDzgj+dAc3FEAFrawUqWkwNzGgpRfvKMMkgN1KMPw/eyyriWGtttMwP8S6jkdZAIGhquXy6SPyr2yaGwDf7JTiLYtBUuhlvd2GII1B1l5ht99NhIFSZce7pvG9C05B3h4oq7gydJhV08TG+o5TNXcO0BsnevO495qVSBoLdeKrb4ex7oQBfEanz51ZkTKoCk82Astv8LGk52I5LCKPCYn2qC8Ixh+Mn7Ae6b2sFCgSuw6dPE0naclcFK1ylbgyfWtwGVXIhDs1dkKnOIV0B6UDgQjaQU34Qs92fmBHnzHrvWX2lTJyu6j3Hutbs2oBmb0PsfZOcHxBQveMEb1ksfGq1X0jNlPEcEb6LdtjUrDJtO8EeNOa54y1KWqS5tMg0q2m48FzF/BECT+YoeqsIJB8YINbVPF03snTksSrhn0nwb80vxtsrbJGpBVvQHWq2Je19ItCs4MltZpSjH3QoVfzd3yVTr7tp5LWawE3+StZ7ogfIRfCsSLeIt94AMxQ+IMfpP0qQ2Wnol1H5XN4Su1w2FtOyuykNbDAQcsSZJ8SSASfAUptS0J1SjfqhviHjQtgWUVmu3AcioRIJmXLMDLCNJB18qZT70k6BIqSyGtmTw1QeM4piQot3bXZFxNti2dgFIDKXO5MzPjVhlV1M902PKFWq0Q9vfFxzlKsu557zMk+vOpD5uhybgtUSYiNfET7VGYrsgWxwjDkPeaHbNNpRik7WFthsI55GOcAfc7UJfOgK7KG/UQmVrh6jcR6yfpUNY4/VPmgfWaLMRlq0oEx+7Q6D8z9fEDbzpNQjQaD1VvDsP1O+o/Yfv0RuAtEsbjb/AGoabSTJTajgBlCV/FNi3ehGEz4wRHMePL1NE2XVBCTXfssOeJIjqsbWGVABsPEc6vysBrAFrcxSAwEDdJ0O/T+lL7x1KYXtBsJQl69MltBOg5Dw0owAAludOqITLA8uhqZCIQlN3ErMw+/UVc/nu3NHmpOEnVypcxsaBE9daWcdV5IxhWIc4pp0IHkNKU7FVXau8rJjcOwaBUGKZSCHIIMgz9YpLiXiDdMztpGRZNreP7QdpAmQGA2nrB69KoV25HLbwNUV6Uzou2w7CFK7ECPWntNpCquFyCg7mFRr1wMJW7bRiP4kLqSOhjL7U+k7vHnCTVEtAO6VzvFOFtbA/EHU5DEAyugPjTCDCq/S4E7iuCv2WZmDfPbCqY1AI1YSPE71W+iy0xFS/RDvc7oLaQRr01EHry5daYyMyTWBLOi6XhvxGBAvTm2zL3gfPxHUUh9CTLU+li4bleNN6huLYR8UxvXLltBbULeUEQQxZp0JykMBI/LvRspPaB86JdTEsc6W8Iv6IfivELUtbsD5CGtXAxcPJ7/dgBSd9dyN66mxwk8dfyuxFZryJiwsfYplwew2IUsqgZTDSQCD5b60UGYVUvA1Kb2eEKNWfXoJH1og2Us140RtnDhflAEc4n68qMBLdUJWqFm2E+eg9qmNyC6LvcPuiIy6ic24XwA5nxNKqlzYyq3QosN3+X7UWsCFgFixGgnZRzIHXxqpkiy0TUm4stMVioECBrEn6n0rnvgQFDKcmSkF26SS4Bk6L4Ly9Tv60+gwhuY71k9oYjO8Mbo37nf+Fm1kHUkz06U/KqBRCKRqFy+POukBFB4LE3bSjMXUL1kVwdOiElrRJKunF8PA/eHbo38qLNyRCoziuXbFliQiTqecnfw2FHswNSqp7SqO/wDNq8qXvyx4mI/81xaxAMVjDwHkvfsznQsY9NfWK7ujQIXPrus55haDAnmfc1ModmdSUVw6zlMTIYQR1jp40mvT2jbarV7LxJoVocbG34XZfD+MDLkJ1G3iKp0nf6lehxNODmCKxZy3rJ6i4p/0n+dWaYvKpvNoWlrDDEYTs8xRgCquIlCNAwnSrDIi6rvbK+a4qwW1aFxSM1to+W4yD5WHORqp0PpoLFfCbQA0wLqrhsYaJIqE2slXB7tu9dIKGMsFWAIEmCGWNqya7H0gAdZW/hKlOuXGJEeCO4h8KMAGsNIBjLvPiG5kcs3qedSyvNnDxCVUwjf/AKz4H8pFiEa0f3ivbgEAsvd32103M71ZBB+kyqTgQe8IPzertiEj5tQCDIAXaIMe8xU6JcE9Puuy+C8PcVHdlIW5lCIdwANzO2vnNALlDUcBaLrqrHDmY/MDA1gyR1jSD6UyEGzdvR9rAW+43/uITGukHkf0ogEQpjejsIihGjq48YBNSEwNhCXr2VEB5IKqV3RAVqiyZQGIxGX/ADNy5AdT0FVHOI6q0xs33BKr/ekycvM7F/8AavgKZToA95ypYrHFs06fnw6c+am24nUSP72q4sdpEqmMsP8AgI6hjAnwE6eBqHSFLmnclWJw96SMzeebXWNIXYTS8p3lKcHaIP8AwxzmnSRGkaD1qQIS9mSjbOHuBQAWgAD5V5CiRBhjX0W54Y+vdJ1/Mg+grjXpbz6qf49Th6K44ex+ZQPX9KF2Jpj6UQwzjqtF4evmetKOJKaMOFY8LTqffah/lu3BT/FYrW+EJGpYkc9hThWfqQhGGZGplCozWXBkwDEmNDymPwtOnjp0pVWmf/Rvj+V6DB4gVGbN+u5O8XjM5w7CNLj5vDuim0X5rpVZhYSDyRfBsTlJT/8AIR/1bfr71YaYKruEhcb8bWuzxV1l/EtrEjzUlW+1a+HOanCxcU2K3VKcfgpz3rRy3LcXVI2a23/uKRzAMN5MelDiaQqtAPgeBRYSuaLiR4jl+QmXw/x1XlLvdPOdp5Hy8awX4UyQBfh+PxqvSMxgIBcbbnfngeeh5LoGtET+JSNVPe9uoqrcK3IIQSKwz3LdtLlzuKiwoBLFwFkxvA5jlTMNBqAONpv6JOOBFA5ReLc4hIsPx/FWr2a4xJnv27ilBBPysh+VeQddjEyN/Q7GiW92Lb/fnzXmG1KjHSdeH4X0zB4tL1pL9rQHlsVIMMrDw1FUXsLSQdQtJjw4SNCpxPdOmzEOPAyMw+gPrQO4oxwVsK+48G/1NQhSUi4hxAdox3CmB0009qz6zpqErSo04pgLCzZNzv3DlVtQNi/SRuF8OdS2mBd6p4nFiMlLz/H5W7hORnzn/wAU4vnSFlwFmy9IHpNQChKiwZlDqD4bH8w2nxHMU5rgbOXN/wCSvfshAMx6A/Q1Lu6VGQ71T9iHjQbRds0SuE0Hdrs44o9nyVWGuwpWQ74RSvZKLZ3USoDqNzXCmozq7XQBJZVB5lgpPhrU91tymMY99mhTdxGmVdF5/wAXiaaEtzho3RDXramQwBVtCOUenTXXf2qWlFSflKF4HhHVrguXJFu3cyqd2kd1wdjpXMptaSQtCpVc8AFMdnf/APZbP0JokB3pR8coDewxOz2bqH0cf7q1cG7VY/aAu09fZIcHictuzcOuU9nc8VnKwPmpJ9KtESCFVByuDktxmENq46j/AIZ0nmh219taqVcOKzeDhoeatUMU7DvjVh1HIrofhfi9pnAvl8hOUwxUKerBY+nLXUVn7FtcnOIqDUf9DiOfFam3fhgMhmkT3TqWk/6nlwnwhfSLHDsNoVtpoQQYB1Gxnr40Ap09QAmOqvdYuK5j/wBSLtu3ZsoAoL3QCIGqgHN6besVdwze9Kz8Y4CnG9LPgTiYW5cw5JysCfsJHplPnNFi6cAPHT8IcFUnMw7r+fz7rru1OQZt1JU/aftWedVojRYviQhbottmPhkHTnJP0oZU23rnsEiR2lw52UrFldWXNs7rz5mNhBOsVSaIvvTauI2oy0/p9UTjOKWluBHeATqRqQMoIJA1AOoBjcRS4/2KqtpOf9IVcPxFBbDXLbJIJ2YjQsNiAd8o8S3OnbItbJ13KNkJyj5ZG22U7LnOhCgkaHmSdAANfoJNA3mhyKLuJCE5BmjKNflYnWJiVIEGehFETl7yc2n3QfnBAYy+FK32fKtzu2wpLA6TJUSCxbMCRy9657alnSrNAUwDSeJ+cUXi+NIiHLBbYEkqJO3KT6CodYqtQpOqiR8jVRbx7QJ7PYf/ACf7KbL/AJKXkp8T5hSSdZI5+Q8TU5Wjkq/eNtUkx3HAFfs1lkCkFtRBYAtl8AZqGPJ6GYV3+EGluYzcSP2jOFYvtbYaNZIWNM20HL5yOmlcHwO/YpWIw4FTLSkg6ckU6MLhzXFa12YGUKD3sxLHMdZAAA86KcwlQ7/F3Gm51VWvGO8uW4B3lmR5qT8y9D7wdKZSBcYVWsMgkablnbxXeAYZZ2Y/LM/KW5HbQ0yo0MCXTzPVL75f8oJUHmuYaqf4SDp4g1AuJV+k+RdMCZZj1e0fdakJxSX48eP2J+huj3dD+hrQwRkkfN6zO0R3QeZ9vwkCWZXE2hyLMvtOn1rR4FZpOvK/kvJf7Syl7drf7u4PzLH8jQAXhE7il+Osdk4K95G18SOnmNx6iq+JoF8VadntuPwrmCxDWTRq3pusfyOi7X4K4+JXD3WiY7Jjs3RG8eh9OlViG12bamP/ANDgfwVYGbDVf49U82u/6G7xGiE/9SrpfG2LIPyW5/5nYzPoi+9Pwtm+Poq+OMmOA9f6XO/tJs3LF4T8ikjqNmHt+lWajA9haqtF+zqhy+i4PiS3cObsyAO9HVD3jp1GVvWsNwLSQdy3mHMLJZxHiJ7W6qw2chPmXOqW+87hCQSpuSkifYTSKriAY4QmBoeIOm9IbZuuSC1rNPfGp7wLBc0ZSDkKmNhpuDqkPFM6TPHRONMOAi0WkJtYwhxB7EAfu9XzNlLswkZSASSADIkCDz3q+9lOzGiY94OqpU31GjaAwTp4Ei/VLcUHDNh+82XIAQryBrcfXXtOR8IA5VUqtGfKBpb3VultCwVHb9/hA68/ujr9989kIQVQue4WzO7KUANwPAIlgQwbltFJFQ5MsQRv+/6QCnnDjoeceMLLhVwu11spYl0Q5SCyGYAPPKpgHyoyGhoMX3/kIa1N9R2zzd2CR14eOvio4dgrDDK1sDs7jGC0neB8pgrD5gP1oXOhtlcoNe5wzax7KU71y5qTbtkTmy5WO0iRPdjbmT5UyRoVmvoOa3M2zrgRPHeeJ0lExf8Aw2ljlLKDHLQnSik8EYpYeO88zv11RnELncIEmTEdeopNcGOtl2BANWTuE+y5m7BcFdCO0Bbc5gbZETuI2GwknrVdrnNv09/hWzs2kwRe/smPDrkNpogJzMSS1xpho5k6DXlsKOnQdUcHvKp4zFU8Ow02fV8ufZYYviV430RUc24XMqBWac5g9mGzawAAehIq+XNzNyH9rOo4dxouL238oR+KxJWEIOYNALaKp2ILCSoJI3Ao3VRnkC41/aSzBvbTO0cIIkeHBYG8JlhK6lteQBJgHfaue88PVIw9DakwbiI53hacLuC5auA3Lcn5LI3WJPzH5idoG0jrQUSCCtSrQFGAPPim3DCWC85dfYDT7imRBUAyEl+O4bDWXH4bh+uf+lW8EYeRyVLtBs0p5pSjgYlDyuoAfGQRWt/qsUEZxzQXAHyXXsts8rr1Xb9aBw3hPBtdHHDB7V2xu1o5rfXKdY9DI9amYIKACGnl6cEjwjz3eY7y+Y1IH3HrWfXP8SuKwHcdZw91sUqf8/CmhP8AkZ3mHiOHzkmV7iTX8T277raEnqVWM3rrV1rALDT8rKfVL2gnX4FHFUlbIHJQPfKPuaa1Kcd6J+G8aUt4q1yNt2A6GCp+pWsvtGnleH8bFa/ZtTMCzgrY5LmQQ4BHy5WyNE5mGaNQdZ166ViNeJJ+cFtup5e7CumJWLrgdmU7MspBKl3ygOq6hASV7w37OToSKLMWZWi8z5X9N3ggc0OubXHzx0WZtXbZFwd24zM4CCCgXu5pWB3jIgg6DlNQH3kHTf8ANE4tYGd7SUfxkvcyrBKu1sNl+YkMDlWNS2r6md45UFKoLwZlcGUi22ouOF/gAQvFeHWMMly7hRetm2t1v3kFlJ3OUjtFCxMHlBpjntc8M326Knti2aZGvTf8sgvhziVtEdrTlO5dKsBEkIxhixMZmgTvJp2yql2Yeo+clDq9BrcruPA6cU2+GsWoFzZScpn8qjNP0APmanF4YUywDfr1VXAdpurtqk6gjKOtgOfFb4a5Fu66KQYnM0akEkHKfCB025iktveVaqjKWU3TJtHGbG87ig0Igdzl+YH686OFe/j1f+T9kz4mxdCEjMpLQdJHPX2oKzRqdFl9nVg2oW7zYLnRwu8lxcjfM0aEKZI135aUg12PacwWy1mRwv1WeA4sw0g3LneyopBL7nKIMKP4jT8jgRGiqV2UKtIlw79yCIn7bo4+qOxfFmt3GtKiCLnaZ5Egqo7NddSoaW8dqshpAysbb9Aqg3EMLQ+vUgkb78QLc0wPEu0Ud8LnOWCfVt9YgH+xVhxY2nB8fnNZtNlR1WQJsSP30lFpYbLKOhF1SDmAUMmuYBmjfkR51Rq4guMzErTwWENKcwJO5Tavoezsdibdu3+IMC5aZLK2m5Akxrtzpbq4AGXcr+xJnMblF/D2L7rnnbLjwkbEVbmQCqYEWS/4ltzgD/CUb/UJ+9WMMYqhVsW3NRK5fHP3bLcxI8tiD6GttuqwHCWHks+NjLeW4v4gH9ef9+NDFoT294EIvGYrs7trEL8rABh1HMex9xURLYUN+r580SriyZL7ZTpMqfPVTQ1aYrUy128fdWcLUdSOdmrTPh/S3cqbbXV0DrlI6MCMwqh2bWcJoVNW6dP0rna9BrnDE0vpfc8j+/XqmHECDIH4bSt/qH+361pwsbchCpV3I5s6H/nEr9ftScawVKEcIP5T+z6pp4ib3EeMSPum/Cgk37qlpVlZEbVTcZRnjooJnLziDXn6tFrG5mmQIHNemw1U1agY8ZSZJ5Aa+a1uu37Ndt3rBJtuzhoWFBcEgXJzL3pPd5HTaoeXBoaRB/SFrWlxc0yPkLHh18k27l4Zcr5UdmMNlkgAgiZGk6DSq8MDHCJnVMfTLrOQ2L4gLKHKYZczKVZiuXVS4LanMRcj/wATwYXOmfnBcWxUDuUfdVTiNyADdZWyiZFttxszMstO2/KK1aHZ9B7ZeL9T6Ly/aHadUVzszbTQbuqExrMbYSVClkAVEVB3WzEmNW0U786sHCMpAAakgb+p1Sm9p1sTnc891rSTYASe6NOJKM4VZm3cckquVQSAIORVkGT5bVm9oVAXtp7x7/0tHsKmGTXdF7DXctnvXGUI0520KgAZu+AkDmI15c5qn9LsrN69HkaXudU1p6RuJTIcNsDTtbJ8YmfGQ2tTtHDVp+eCE3vm+eaw4ljjbUx8zyFPQA94/YetNrNz906b1l9nNOcv4WHiuZLScxJncRJJHlz1P0qXEiAFu4elTeJfNzaNefsisBZQAC1bXD3BJN1B32XKRk1PdGpPd5gdKjaH/e6T2hgnUKZq0WwALiZPzxRl/Ct2pfsy8x+LKkRuwVpgb7chRF7MhO0iN0XJVHCsADGmkb75BHjv8Fj/APT5Ldk3Y2Gzfu2Ul3bLmzFzoQhX8zGrdGg2rTzhxI3zu0sAq+KxBpVwzJlO4TrzJ13b9NE0uMAgCXQQqZVLDvOFMF1Maa5tBGx60ithW02l3MiCd/L3XDF1XvEOAGWdBp426cUOrvGW2uUHcnV29TsNaCjUNGoHz4clUqTiWGlTZY6uN3dZ3dB0W3w1izGIRtCGGmmma3tp4g08NOUE3JE+a06xYKrm0xDRYDkBC6K9h+0w9y3+ZGUeZXu/WKJjsrg5JcMzC1fPWuZsOp5g6/361ut0C8436iDzRuPQXLKR8yqWHiNM1RN0TDEckNhm7Sw9vcr318hv/fjU71JlpkfBvQNpTdKj8o1PRR1+1SL2TnHZBzuKIwrDM1qe7c0U9HHyn12rK7QpmjVbiWbjf381pdmVRiKDsNU3iylb7fvM25Cr7EafetVrmvaHt03LFfTNN2zdrJlOlZe0uKelpvXN/KhcMzcp3ghS05TmGoIPlBS/imW0CUtXHuC7I7JZZlCtOYyNJy6wawX0mmm1rSM2h8OS9BRrvFRzqgOXUePPgnuFxSMlvOLnem6EdShMEA91txrpMctKp1GO2JeToY1Vk1KQqZTYHvdY0HmkXE0trftoUd7bB2VSScz55YNJBGVQmogjLz1kWlzmmCNfIQnvaWkZhrdU+JLltlDqgGiIwBOqqTAiYXc+9RhmvEtcZ3o64aBI8UJxK5aa7+4uZwdQIIKiJ3MAka6corSZinZe+IhebxHYhe87BwM3g2jlOh+SqpipUs3yKukT3jmUHyJJAHrTDigXydwge5+3yVDOxqrcPs5AzGXHXQgNaB1M8N+5OsHiR+xIDpndkfkYDyR4D5ay3y/EuedwB9lq4LDU6Lm0/wDUcdU1w1hmRYzFipVioQFYPOFBynzk+U0BLpMfLBXarm06zmkSAbQL+PRG2RbCgdlsAPw9POhDH8U4uE/ormON3SXHgunqWk1aPNZ3Z30OjigWYZp0kqDHMALAHloTHjQuEha+ErtYb8usQRry1hE4AMxKqrO2hAUEnQ+HKJGumtDvVuoWVcPUDnC4InS5FvZN8VxHIxHykwMsHMYEbdTTactmB5heLxmILSymXGzRYG8nog+I3XRAhTJceS0QCBp+7mJJI1MbQB1p9Jz2vmmJPS3WBZPptz0YxLo6uvfQEm/yFjw+RbLsslSq7mBMlIXmp1GvP3ocRSr5QalhfhvufNQ+thQ6aYDjxkkcB1jyC3w+Lglmyme9EZSsbQwGYcqqlqsDHAw1jfaEv4bi4xj9Lyqw56qSPtV0HNSaeFvn2TsRSFKu5o0NweII185XfcPvaUOoSxYrgMUotvfsnYO0eGpI+hFbVB2amCsDEtyVT5rHDYvKts/kZlI/hbX9T7UzUFAWS+3CUMpKuMu4bTx10HrRbkbRIRYIt22A3ZsunON48AdB5GibZKd/lcAdPb9obE2e7E6iIPPMNZ966tSD6RY7egwuJc3E526ewW9692gS5Gr6P4Ou/vvWX2a8tDqDtWmR0Wx2vTDnDEs0c2PH+vRb8PxHfck7ganwrVAkrFd3QAj+JCyi9v2pXEkkpljQaCG6qOmsE+MHzFWrLy1rbAm+/U/OK9XhaI2Ic985hpu8tVGC4kLpZnYu3dAPISdYHISPcUktIp5Bxn2SsfUGdp5R90ZimPZsBGbKQvMd7Q+XOkBoEdZU0sWS/vnj6R85qeJcOS5aewiAXAsqwA7xAzDMRuCdNevhValVc14qONjr6fZa9Zs0zHXyXDX8MAwQkgsMx5FNTp7jU9POtdne3aLNe+mADmEHQ6CTpJ3XWuH4WwAl1IJAAIJmW0202BffbfpREJrWHTp6/gE+U6roOAOutlwGUS0mJzRrpy30A/LSK9F4YajPH0CrV8VSZU2QPf8AYQfPhyCcjsSAAnONZJIDcxzMVScXlxM2UVqrXPm509EfbvJA05D/AIVn/bTg48B5pOdvwBcjjbm+oPze06H9fU1ZbE30+WU9nl7nPY3SCZ4c/wBIBFnU7wT5+HtUOPeIXoBhg5mczMe29dF8ML+9uDtCuW0DmUiGmCPMETodjtVes4NaCRvVQZiQGG/Sfsmt/h10sL4vC9K6KQVJUDWFMhoHQ0sVWOEaJL34mk6XBpjgI/KU4vHaq4XMy3AfAKqg5R5k6+AFbOBr0KNMhxgnkfDRZNTA4vFkVqbQRM/U3yglD8KLBWQ97OgnlBUkj+dNxuNoPpljbzpuH3RYPsfEAk1CGgDQmTHRs25rMEAyde6W2MiJgVlnSyRSp53tbxKWceYyt9QA1tpYgQCCRsOgOnqasYYkDITrdW62KbUxb2tEAWHh8K7jhGLDqjrs6gj9RXGxIVjcud+M8KVxGcbXVB/5l7rD7H1rQwVQZS0lZ+NYQ8OhIkbcEatHLWRsQB7Va2rAZLh5quKL7ZWnyWtvD3ZkI4I2OU6ePnQ/zMOP9x5powVaIDDHRbiw5I/dsAohRH1M86gdoYYf7+v4S39m4oggM11004KDZcHVTpttv70R7Rw5N326H8JQ7KxLWkBlzzGnmowtsy1siM/eWeTrrHqKza+IpsxDcRSMjf0Nitqhh3vwzsPVEH/X58sow1hmKrBknWQRHUmeQrTq4unSYXAgrBdh3Of3mkeCJPD3vn5yFshtYnViO54iMhjxrLwuHbUBLt5+e6uMrOoiRfrwTLGYBbOHRhqQ2VmO5Dgx6SPrU4ig2mJYoqVn1Yc7+gldnHFYgnfUa+X3qk5mYXQNeW3Cc2uIW5lWZYRfMtqCu2wGuvUVWdRdA3rV/wD6NPKZ4DjrvtoknGTbd1vBWz6KSTuAIURy86v4FpY6CVh47E7SnkAtKBKg7hSYJ1AMmf8AzWlAWUK1QWDiB1KI4dey3ByExQwHSw6Gy6m4se1+8LoExUEgxod/720rEqUMjiDuXoGV82iKt47Qd47DkanZJgrDiufxlpwbhZWETGnLXntUl0kQV6jszDMpYZxMFzgZveIsFjaiQJ1/pUTczwWqGFob1CO4ZfW3JgANlB0EaEjX0JpbmF9gs7tCpTw9MVIgZoMc/wCl0HDuINtEDNABCkqBqCpGxjx1mqtalFgs2hXZVmo4wbgC3y6F4nhMhJtFLma45KyFYSBACkweevjVilVY8yZFlTxVCu2i2nTEjMSYtc6eXVJ0xTloNthBGkdOR6jl61YcxuWxVDC4ithq4c5h4HodUUx1mfIeEjn9KFBvsssSpa0yyJPhoRI7unI0QtdOw3/s0G/Vc/hcQ+WEfIB+FAoA+k01zRN1rtJP028EZasmO9cuH/8Ao32BpLiNwHkrdOl/0T5quH2kMwzAMxDNJzE5VLb5QoBgHUsa53RDSAcCTPn83KEsBmjfrJJ+9dJAXFrSU6wfDLPO0h/5QfqaUXv4oy2n/q1YY7B2VkdnbU+Crt6Vwc+dSmNawt+kdbJZgbRZoRVVt1IEQRqPT+dNcY1VdomYEJjh7wOZ4JlQQsnQyc4iYGo1qMsWWbj3lwaOq2wLIwMI+vRWMCZYvGpM8tfoK32VaNNjQHAdSLrEdRqvc4wSLC2gCn4ixCrhkQGWe5m3JIVB0OxJ115T0pGLqgywIqTIZfekdsHKNd/0IE1QOqKFv2neMT/SY/vwodyDJyVrlouMoBLSIAGs+A56UbXhhzHRK2Lqj8jdTosreDuaAoQSRoRGnSrrK1OJzDzVN+Crh0ZCmPDeE5QLt85BIhTGYk6bdKz6uPObLRueO5a+F7HAAfiDAkQOcph8Q2OzNtwNH7rbk6GVg8jFV6DnOBLzJ8B6K52jhG0nNLRbQ+CFtkQIg6DWN6shZwDVP+OLCoM2QMWuHQSA3dETqSdYqmcOZLt+73W/Trsyhp3XPt1M3TW3xW0/7u5bRgQIQAFgNe8LmmUz0PI1XyVGXB/Hkr4qQe4TOtj67vyhuJ8C7rGyxYrDm20ZsuslGHzERsdTB3p1CuC4ZrJHadR+Iw7qcXkO+D0XO2cXs2bfUkb6xt6RV8sm0Lxu1LXXN9/6WgxLTo0kgc/PQzvz96jZtjRF/IqA2cbxvWpxZ0Ocxz1OnQ+PIUOzG4BGcW90S4x1+clr+0toSZHynb1FDkCIVzxtorEHIwkRKgRrGs+2g9jUErQwDQ6sATpdLMTwxkQMGUhgrETquaYmB7jlUNrBzohbhoFrQUXw3CXLoIzqp1A0JDHTTcRuNdaXUqNZuTgakarHhWHLsEZ0RYGuUGABA3HSiquDRMEqGteBE+S2OHIuZA+8QcqDQrm100P60OYZc0eqkC2qMawUMZnYFcwloI1YQQDHKfIiga/MNF2y1upxNhVthhcbMSNMxIYHffpUBxLiCFzLXU2ktmw1w3WDgP8Ai1Vge4uSO9m6+PhQku2gbFrfvyRbQjQpJZxRS7B1V8x13lhDDaIkKfWrmWR0WdiqO0OUbz+iulwnHTat5hqSDBER0MjeR056HnWfVwm2ffkrDqtLDUQDJ4DifZcncdiuu5OUdesTvuT/AGRWsAJXneqstyIEbiNPr9P70rosh4q9t4Zp1Mn1AI29tulQQpOi2weIK3AJ1IVhG8soMT5GKhzQ5plc0ljmvbqD880/xmPudwpmRSoJLBSWOaJAE5VHjqap08LSM5gtrH4t9MjZWm/4QOLvW1Ydq+dmgEyTGn4fAgHbSrjWtaIYLLIeHvOZ5kqGxfbW8huBmUkqGaJVZGULsG0zZjqdAKVl2b5AsVomocThSHEZ2x48/H1WdrGd0fLsNyZ9fGnZVnAW0STE2paBqGJMmANDrP8ADvRyEQO8q37WRcYzMsATG/eAOnIQdB0FCWCICaysZzO8ead/D/xB2Z1edQdZLHUxrzgfhGgnlVPEYbNdv6VvD4sNkO0+5/fDQBXx3DA1x3sNaKfN2eYhlGkxmGWJmBm6UyniLAVJB0lUsR2cXOc6nBGvh/aU3sNctH94hSRzG/rtEVYa9r9DKoPwppCHNIWaMDz5+3WiVZ9ATC1VxzmJJ9d9fp71B5KRTBRHaZbRytDwGg7d2ZEeQOtLcJNxZafZgIqgjWClA4nebuwCBrGY8hA36V2yYLrdGIcbQrniF9fwqvlmPLzHKo2bSiOIqDVo+6KfOAO8uwOi7SPOgABTi50TI8v2sBduf/IP+lT67UWRvBINSpx+yaYC1ecmb7L/AJUtyfdf1pTy0WA+5/KcxtQiSfKPwtcRg2H/ABrp8yo+y6UAeOATNlaQT88EoxIeR+8fzJB/SrDY4Km8vB1K9ftZTaLOWUzqYGsidttI9qhpmQAje3LlcTIRGIZCwAgnNEgQDrEHXfepptIF1l43ECqYboPvzWVw5nEDSW5Qfm19dRr4DpTBYKiVrcYaqvXQ9Z3HgCfua7mUItdDXiRqBHnziI+1SibcKtq/DZgSDCgEESBsdeRipImyIS0g8Ci8VxUkBYAjdtQTJnvEbidQf0oGUw0K1icQcQASIhL2udRI5x9+o+1MVeCVgwJM+3t/YqUUBNLLHKu+w69POuRZWrNpMplEhnKnmCT318mA22oeaWbIQ2yQTm10JHMwWn1MgelFN1PJReaFOUCe9B21JiB4RlPl5VEXUBsrUX70ZVutOmWB3yARs3WdZ3ocjTqEwVIuFseKXSuQEREQNdyfckACaHYsmYRfyKmXKHWQHYmCRAkGY5NOwHIR+tOlJIBW1h8sqSF13OvhudpMD3qClmlJlWurltsyuWJARukHSB46NQEyQCr2DbAc4ch53Q2AQTMxGsj9ah2iu0gJlMsXmIndfpS2wLKxWzOE7lnau5tDvly+Bjb+VSQgYQbHgs1QdNamUJanHDcTtGkmkVGwrdJxdZMMcNJnekt1Tp7pXPYjU8yP75VaboqL9VtahrZDd6DoR+ExpH2rh9YS67v/AIzlnhk0bMNByHv/AH5U48lgmZsvX7k6kR19Z1+9cAoCsLRUhjGwMdTp9KiZsulDtbb5geo8TRWRghYvmG40jwqUQg6KhGhO0cuR/lXIt8K1rQg8tvGOX9+dcuNwqoSNfP8ApXLoTaxd7q93kOfhXLshV8Rw85nGc6HONNiSZ56865Qvf4dJJDZSFB2nUSCd+fOo5KSEK1iTvpp3Y01VzHplAooXALZMMYRs2sBTp+Zt99CBppuKHfCiLIexgiACGgzb1j83rtofc0RUltoW13AyZDQCTIjTQx15z9qhcNVWxwrvEZ50Gsb5dp16ma4qeCwxvDQFUBoBJJEbkQJ303qNSVdoCKQ5k/hb4LhwyTIJOm39aByt0og2RJ4ecp7+3h/Wh3pxBym+iDt4OGEtPp/WjIskNMOWt/AjNv05f1qALInQStsPhiugb6f1oXNlTTfFk9OFm2CTt4VVIurocBuSPFYLvb/f+dWQFSebqVwXd+bZunhz1qR9aTiL0D1UfscoCTqSeXgDtPpTd6xo1XrOE7hJMnTcf18/eoOqgt7y1uYLYlpkE7flBiNfCoUZVkvDpJ73npuDy3qdymENisIZ1bw26R41IRtashgZDDNy6f1qUZEQVFjBSR3tzG39a5c4QF79h3734o227s9a5d8+6YWcMco7w2H4fDzrkUB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47108" name="AutoShape 4" descr="data:image/jpeg;base64,/9j/4AAQSkZJRgABAQAAAQABAAD/2wCEAAkGBxITEhUTExMWFRUWGBcYFxgYGBcYGBYdGhcYHRgYGBYYHSggGBolHx0XIjEiJSkrLi4uGB8zODMtNygtLisBCgoKDg0OGxAQGy0mICUtLy0vLy0tLS0tLy8vLS0tLS0tLS0tLS8tLy0vLS0tLS0tLS0tLS0tLy0tLS0tLS0tLf/AABEIANUAwgMBEQACEQEDEQH/xAAbAAACAwEBAQAAAAAAAAAAAAAEBQECAwYAB//EAEMQAAIBAgQDBgQDBgQFAwUAAAECEQADBBIhMQVBURMiYXGBkQYyobFCUsEUI2LR4fAVcqLSQ4KSsvEHM1MWJWNzg//EABoBAAIDAQEAAAAAAAAAAAAAAAIDAQQFAAb/xAA2EQABAwIDBQcEAgMBAAMBAAABAAIRAyEEEjETQVFhcQUigZGxwfAyodHhFPEjQlIzJENyFf/aAAwDAQACEQMRAD8A+41y5erlyxxV8IpY7CPqQAPc0L3BokomtLjAQT8Tm5bVdmXMZ3HfVQPcn2pZq94DiiFPulyKweLW4CV2BI84JEjw0NMa4OmEDmluqJolC9XLl6uXL1cuXq5cvVy5erly9XLl6uXL1cuVHcDeuhQSAvLdB2NTC4EFXqFK9XLlE1y5Z3bwFcoJQlzF1yAuWZJI3qZUIa64mJPvUyhKsLg6mulTCd0KcvVy5Jvihj2QWYDnLPjBKf6gtIxB7kbjYqxhh3p4X/P2SD9vXtHeZy2ldD/mJuR6ExVUPGZpPCU80jkyje6PZdL8P2ctlVmYA+wP3Jq1hxDAqtd2aoSmdPSl6uXL1cuVLl0DeuUEoDE8WRRpqaIBAXwscLxiT3h7VJaoFQptbcESKBMBlWrlK9XLljibkDTepAQOMIB1Lb0UpdypW2BtpUSUS2S4RzqFMqt1iRo1culYojDdq6VC0ZOpqFKoAtSoWeIviNK5dKR4q9rUSohUW5pzrpUQu3muT1DOBXQolJviLEfugyn5LltvIBhNJxTTsyRuv5J+FcHVMvEEfZIWw05rajMMl6wxERKENZzHxDVU3x1HgbhXM0d46yHexXRcNvZEAIgwu20wARpVvDfTlKoYgw6Qin4gqqWYwBuTTnkMElKYS85Wi61w2LV1DKdD6fehpvD25m6I3tLHFrtVliscqjemAJRckmKxTPttUlBcoJ7TA6gioXQrWRUyohOOH3mXxWu1RNsmj4lYmagNRlwAQdu6TrNERCUCSqi2xMzXFwhdlcStnFCAjKw7QGjypeZQyk7VGi65WZtHrUWU3XjbPWoUqezauUrN7BqVCx7BjUFcsG4cTNRAU3Urw5qiAuunBxBFMyqM6ky1RYKblY43CTacRModOpAkfUUuoczSE2iMj2nmkgu3DbQjKywNtDp5b/esgFxaFrFrMx3LbC4lmGadBpG0nlyP3plOo4d6dEqtSbdsXKHxLm/eCAMqW9SCIzHr5ch602vUNeo1g0QUKf8AGpOqO1Nk2N+BEwK0wA0QFlZnOMlLsS8tQkyihacPbvjSoK4JpjcNnA8KiUUSpFkKoEVy5ThUhdfpXLtyq1rpRhyWWrWygFCXSja2ETIoUazNwVOqgoG6xmnhVibqovGugLsxVheNRlCnMVc3j0qMoU5iqm60xXZQuzFXUkVBhSJXmY9KFFJVGuHpXQplXDmoXSpu24NMaULmwVtZmgcUbVsGpaYuZsOLb3LBMZG7k9CJA9tvI1mvGzqFu7ULUH+RgePFQLqJdOYwpAPr5DqIoJaHX0RZXOZbVHWu9312jQ6a79On3PhV/DNBOdZ2JcQNn5oG8xJqzKqwqioRIrCWRuWiulcAm37So0molEhX4gpMTUZlMKRjV61EroQzcUE6VGZTlV7WPBrsyjKovcQ0IHSplQhcNiXkSaESiMJoMQh3NOBSiFe2FO1FmKHKFZlArgSVxACxLCjhBK9nFdC6VW5fgFidACT6ChdDQXHcpbLiGjfZDNj9VBEZlLHX5QI3qvtx3bayegCsfxzDzM5SB1J3LwxMjMNiJFPpkPaHDekVAaby06hSMUaLKhzpyRSk9Q21QpQbYihKJcL8RY+8mMuqvZMCLUBhDBckgabgEnWedU8SG5r8FoYNziMoQl7jbEsjW7WaMudWJAJgbl9IkHY0gNlsppqFrst121nEN2NvacizAgE5ROg2rTp/+Y6LJqfW7qgmUzU3UWVOzPOuhTKlAw51ELpCsU03rsq7MhGDA1GVTmUy3SogrswUraNTlUZgtbNk9aIMKE1AFr+zTuTRCmhNVEW8OIoxSCA1CvNYHWp2QUbQrRFgaE0QpoS9Xa4etEGIC9Qr+NHlQ5lW1eDAQROsidRrG3TxpFCu2pI3hWK9B1ODuKw4nehQkxOrHlAO3qftVbHVIbkG/wBFZwFOSah3adf6S17xdmga3AETX5QNGPhz9zVBzsxJG8Bo9/nNaLWBjWh26Xu9vnJHYa7oTPdmE8hpPvNamCJcDwFh4LIxwDXD/o3Pj+kStzSrqpym8GqSvLN7mUVy5LrtzWgKMLjONd7iD9Isg+Pd2qnizotDBTdJ8Uwm5KyuWYOxJU6kdBE+3Kl0tBCZirOMhfRcCCbNo7SiaHcd0VoUrsb0WVV+s9SrtpRlAsWINRKmFEioldCrNRmU5VKxUhyjKpgV2ZdlWL3QKjOiyKP2iuzlRswvDGUW0UbNWbH1O1hRspWtnE5jFGyrJhLfSgSiSpinhySWlUINECEBBWU0aBUwdwh2UAFtSATG+sA9NaxXvNLEuj5K3GsFbCsJPKeixvdoGYt8xjMh2I3UqeYEH2OxqrVc8vJdqfRW6TKYY1rdBv575QwYP3lIDEnMByBBEDxjn50LJe4BupKN8UgS/QD0uigQAANhEeg/s+tehoURRZkXma9c1nl5RC7CjJQgJ9cviqUK/KExREVyiUDlM1EKcy43iL//AHG74Pa/7EqhjAtTAmR4JViLJa7cUSZG/LICc402Pyx1iKGmYaixAJevoXDXLWUP8Me0ir+HINJqzMRaq7qtHt0ZCWCs+yoYRZlBQdahdKjKK6F0qQBXLpUlPOpULM4IsdjUZSVOZaDhbdKjIpzqp4UfGiFMoS9XXhR00otmozo2xgyuwFTlUStQxiCs0QaUMrZllCI1qRMrjcJLjLbJJO1WmQbKnUBbdJeIY5FyMbgttmCqx2JPI+G9U+06ALA/ePT5dXuycTFQ03fSRJ68fHRML+JS4yFzICDycmSQI3ifrWK52aAVtsaWNOXj5BEYawbrd0fLpAiB4f0rSwdLJ/ld4LKxlXP/AIWnqmKcIAjMwFXTWJVMUANUcuASN6XtCm7NqXm540zZlLzqofxrsijMqPcHWibTUF64biV9f226+dSDdGgOvcW2DM+IO3Q1kYwEuIjRbeANgDvBQd4qL/zyp3ZZ1y7RP+Y6dYPKkUyckx8+BPxF3g8R6f2uu+FMaGw4Ak5CVJII+pEHmdOUVpYK7HNO4+t1kY3u1ARvHpZOtDyqxs1XzqD/AJanIOK7MdwVc5/L9K7ZtUZ3LK5jrS/Pcsof4nRT7MaW7ZtMEhMbndoD5LbC4xX1t9ncHVGV/wDtNS3IdCFDi8ahbdo/5KOGcUEu4LO7ibg/D9KNrWFC5zwgb3F7ib04UWOSXV3NWacZdiT4a86LYNCD+Q43W2L4i9p8pMkQfQjTTrQsptqNkIn1XU3QUPc+IH5UQw7UBxRQ1zjjnnRii1AcQ5Yji7/mPvXGm1cKzljieIO+hNE1gGiXUe52qTYrFZmnvQvyQAcwkK7ajmTA8ATOtYmOr7aplboPXitzA4fY05d9Rv0HBTauumXKdQx0JBTvT3iAN5ObfafOqlNhqVA0C9lcqVNlSL5sui4dxI25AIHgK9JUotMALzVKu4SSdVnjePwdW16bk+lIeKVMd4/nyTm1KtT6R+PNVX4hMDQ+4qtt6X/JVkUqvEJkt3U686uPcGi6rsBcUSAI3FVjWVkUlm7qPxCo267YpJxfBW3uyVU5onTnGm25rKxjztZHALcwDGmh3gDEp3g/hrCrB7OTA3OntSw0HVS6qdwHkr4giycqKANwPcfpVzCiGuA4qhi3ZntJ4LycQfoPSnSq8Kx4iwBJ0AEk9ANz5RUyuhcPxTjN6+SXZlskwEQhcs7G5I1J8e7y8ao1axfYf2tGlh2su7zWeGUr0HiFVWH8QI+X1JH2quT8+eytZWhMP8QB1J22diMw8e1MZQf8sVIkJTmj5omeG481qM1ztEOpJYFk8myqGXw1NWKVVzdZj7hVqlFrvpsfsU3bioImZ5zWgGu1AWfmbxQGNxStvRg1RoEtwpHUoK1ichzISD/fKrDM7xDxZV6mRhlhusMVfa4xYkkncmnsAaICrPlxkqmQ7mpLo1UBkod7i9Z8taQ7FUxv8k9uGed3mszdHI/SkuxLToVYZh3CxC1s6qdf78+XT1qviMaG0i1p7xt04p+HwgdWDnDui/XgELZV2J5wFgHRRKqSvKdIMdZrJs0QtYS4yoLHQhNSTlVQdgImPereDqCi7PEnd6Kl2j/kbkLoHTxt83L1u3ddso066wFHVjOnqasVMTWqamByss6m2hTMNEnnc/gIe+UU5Vi4ev4PQDVvegZQLru0VXEdogHLTuft4cUXbe7A/dHYfgP8qZsaSR/JxH/J8v0mrXjJ6TWwaTXC6Y2s5pMKDiTQGkxMFaopOKmlmi3gmCs+EZZQMjNzBQ+x/oaxe0mxWPQe63uy6h2Lergups/pVdpTHJJxi8VdtNtNRPMkfer2AaHOe08vdUse4tFNw5+34Sz/ABNvD0Aq+aDQqAruNkHxbHM1h1B+YhT5bkfSk4kNZRJA4fdWMJmdXAPNKLkTII1HPYEDUnqoEH1jnWGOfz9rfJjT5+lTCg3WCrJk6T9Xbx+w2pkZUqZ+fP0neZLCt2Sg3EzS7WzddiqhnFpJCoiApLnQZgNWoqYJv88VXra5ZT3CYu6+DYG/cZrssHIth0BgZIgqh0YDNMHeuNUtN7efyFzKLToZ+xlc/gsM6K1prdy2bTlRnKtmBVWDI6qoddTqByitvBnNSjgsTGDJV63XrzqvzNryXc+3L1ptSrTp/Ub8N6Sym+p9OnHcsTi+if8AUf0FVTjf+W+fz3VkYP8A6d5LJrznnHkIpTq1R2p8rJraFNug81TJ1k0kwmjkrsi/hzDzgj+dAc3FEAFrawUqWkwNzGgpRfvKMMkgN1KMPw/eyyriWGtttMwP8S6jkdZAIGhquXy6SPyr2yaGwDf7JTiLYtBUuhlvd2GII1B1l5ht99NhIFSZce7pvG9C05B3h4oq7gydJhV08TG+o5TNXcO0BsnevO495qVSBoLdeKrb4ex7oQBfEanz51ZkTKoCk82Astv8LGk52I5LCKPCYn2qC8Ixh+Mn7Ae6b2sFCgSuw6dPE0naclcFK1ylbgyfWtwGVXIhDs1dkKnOIV0B6UDgQjaQU34Qs92fmBHnzHrvWX2lTJyu6j3Hutbs2oBmb0PsfZOcHxBQveMEb1ksfGq1X0jNlPEcEb6LdtjUrDJtO8EeNOa54y1KWqS5tMg0q2m48FzF/BECT+YoeqsIJB8YINbVPF03snTksSrhn0nwb80vxtsrbJGpBVvQHWq2Je19ItCs4MltZpSjH3QoVfzd3yVTr7tp5LWawE3+StZ7ogfIRfCsSLeIt94AMxQ+IMfpP0qQ2Wnol1H5XN4Su1w2FtOyuykNbDAQcsSZJ8SSASfAUptS0J1SjfqhviHjQtgWUVmu3AcioRIJmXLMDLCNJB18qZT70k6BIqSyGtmTw1QeM4piQot3bXZFxNti2dgFIDKXO5MzPjVhlV1M902PKFWq0Q9vfFxzlKsu557zMk+vOpD5uhybgtUSYiNfET7VGYrsgWxwjDkPeaHbNNpRik7WFthsI55GOcAfc7UJfOgK7KG/UQmVrh6jcR6yfpUNY4/VPmgfWaLMRlq0oEx+7Q6D8z9fEDbzpNQjQaD1VvDsP1O+o/Yfv0RuAtEsbjb/AGoabSTJTajgBlCV/FNi3ehGEz4wRHMePL1NE2XVBCTXfssOeJIjqsbWGVABsPEc6vysBrAFrcxSAwEDdJ0O/T+lL7x1KYXtBsJQl69MltBOg5Dw0owAAludOqITLA8uhqZCIQlN3ErMw+/UVc/nu3NHmpOEnVypcxsaBE9daWcdV5IxhWIc4pp0IHkNKU7FVXau8rJjcOwaBUGKZSCHIIMgz9YpLiXiDdMztpGRZNreP7QdpAmQGA2nrB69KoV25HLbwNUV6Uzou2w7CFK7ECPWntNpCquFyCg7mFRr1wMJW7bRiP4kLqSOhjL7U+k7vHnCTVEtAO6VzvFOFtbA/EHU5DEAyugPjTCDCq/S4E7iuCv2WZmDfPbCqY1AI1YSPE71W+iy0xFS/RDvc7oLaQRr01EHry5daYyMyTWBLOi6XhvxGBAvTm2zL3gfPxHUUh9CTLU+li4bleNN6huLYR8UxvXLltBbULeUEQQxZp0JykMBI/LvRspPaB86JdTEsc6W8Iv6IfivELUtbsD5CGtXAxcPJ7/dgBSd9dyN66mxwk8dfyuxFZryJiwsfYplwew2IUsqgZTDSQCD5b60UGYVUvA1Kb2eEKNWfXoJH1og2Us140RtnDhflAEc4n68qMBLdUJWqFm2E+eg9qmNyC6LvcPuiIy6ic24XwA5nxNKqlzYyq3QosN3+X7UWsCFgFixGgnZRzIHXxqpkiy0TUm4stMVioECBrEn6n0rnvgQFDKcmSkF26SS4Bk6L4Ly9Tv60+gwhuY71k9oYjO8Mbo37nf+Fm1kHUkz06U/KqBRCKRqFy+POukBFB4LE3bSjMXUL1kVwdOiElrRJKunF8PA/eHbo38qLNyRCoziuXbFliQiTqecnfw2FHswNSqp7SqO/wDNq8qXvyx4mI/81xaxAMVjDwHkvfsznQsY9NfWK7ujQIXPrus55haDAnmfc1ModmdSUVw6zlMTIYQR1jp40mvT2jbarV7LxJoVocbG34XZfD+MDLkJ1G3iKp0nf6lehxNODmCKxZy3rJ6i4p/0n+dWaYvKpvNoWlrDDEYTs8xRgCquIlCNAwnSrDIi6rvbK+a4qwW1aFxSM1to+W4yD5WHORqp0PpoLFfCbQA0wLqrhsYaJIqE2slXB7tu9dIKGMsFWAIEmCGWNqya7H0gAdZW/hKlOuXGJEeCO4h8KMAGsNIBjLvPiG5kcs3qedSyvNnDxCVUwjf/AKz4H8pFiEa0f3ivbgEAsvd32103M71ZBB+kyqTgQe8IPzertiEj5tQCDIAXaIMe8xU6JcE9Puuy+C8PcVHdlIW5lCIdwANzO2vnNALlDUcBaLrqrHDmY/MDA1gyR1jSD6UyEGzdvR9rAW+43/uITGukHkf0ogEQpjejsIihGjq48YBNSEwNhCXr2VEB5IKqV3RAVqiyZQGIxGX/ADNy5AdT0FVHOI6q0xs33BKr/ekycvM7F/8AavgKZToA95ypYrHFs06fnw6c+am24nUSP72q4sdpEqmMsP8AgI6hjAnwE6eBqHSFLmnclWJw96SMzeebXWNIXYTS8p3lKcHaIP8AwxzmnSRGkaD1qQIS9mSjbOHuBQAWgAD5V5CiRBhjX0W54Y+vdJ1/Mg+grjXpbz6qf49Th6K44ex+ZQPX9KF2Jpj6UQwzjqtF4evmetKOJKaMOFY8LTqffah/lu3BT/FYrW+EJGpYkc9hThWfqQhGGZGplCozWXBkwDEmNDymPwtOnjp0pVWmf/Rvj+V6DB4gVGbN+u5O8XjM5w7CNLj5vDuim0X5rpVZhYSDyRfBsTlJT/8AIR/1bfr71YaYKruEhcb8bWuzxV1l/EtrEjzUlW+1a+HOanCxcU2K3VKcfgpz3rRy3LcXVI2a23/uKRzAMN5MelDiaQqtAPgeBRYSuaLiR4jl+QmXw/x1XlLvdPOdp5Hy8awX4UyQBfh+PxqvSMxgIBcbbnfngeeh5LoGtET+JSNVPe9uoqrcK3IIQSKwz3LdtLlzuKiwoBLFwFkxvA5jlTMNBqAONpv6JOOBFA5ReLc4hIsPx/FWr2a4xJnv27ilBBPysh+VeQddjEyN/Q7GiW92Lb/fnzXmG1KjHSdeH4X0zB4tL1pL9rQHlsVIMMrDw1FUXsLSQdQtJjw4SNCpxPdOmzEOPAyMw+gPrQO4oxwVsK+48G/1NQhSUi4hxAdox3CmB0009qz6zpqErSo04pgLCzZNzv3DlVtQNi/SRuF8OdS2mBd6p4nFiMlLz/H5W7hORnzn/wAU4vnSFlwFmy9IHpNQChKiwZlDqD4bH8w2nxHMU5rgbOXN/wCSvfshAMx6A/Q1Lu6VGQ71T9iHjQbRds0SuE0Hdrs44o9nyVWGuwpWQ74RSvZKLZ3USoDqNzXCmozq7XQBJZVB5lgpPhrU91tymMY99mhTdxGmVdF5/wAXiaaEtzho3RDXramQwBVtCOUenTXXf2qWlFSflKF4HhHVrguXJFu3cyqd2kd1wdjpXMptaSQtCpVc8AFMdnf/APZbP0JokB3pR8coDewxOz2bqH0cf7q1cG7VY/aAu09fZIcHictuzcOuU9nc8VnKwPmpJ9KtESCFVByuDktxmENq46j/AIZ0nmh219taqVcOKzeDhoeatUMU7DvjVh1HIrofhfi9pnAvl8hOUwxUKerBY+nLXUVn7FtcnOIqDUf9DiOfFam3fhgMhmkT3TqWk/6nlwnwhfSLHDsNoVtpoQQYB1Gxnr40Ap09QAmOqvdYuK5j/wBSLtu3ZsoAoL3QCIGqgHN6besVdwze9Kz8Y4CnG9LPgTiYW5cw5JysCfsJHplPnNFi6cAPHT8IcFUnMw7r+fz7rru1OQZt1JU/aftWedVojRYviQhbottmPhkHTnJP0oZU23rnsEiR2lw52UrFldWXNs7rz5mNhBOsVSaIvvTauI2oy0/p9UTjOKWluBHeATqRqQMoIJA1AOoBjcRS4/2KqtpOf9IVcPxFBbDXLbJIJ2YjQsNiAd8o8S3OnbItbJ13KNkJyj5ZG22U7LnOhCgkaHmSdAANfoJNA3mhyKLuJCE5BmjKNflYnWJiVIEGehFETl7yc2n3QfnBAYy+FK32fKtzu2wpLA6TJUSCxbMCRy9657alnSrNAUwDSeJ+cUXi+NIiHLBbYEkqJO3KT6CodYqtQpOqiR8jVRbx7QJ7PYf/ACf7KbL/AJKXkp8T5hSSdZI5+Q8TU5Wjkq/eNtUkx3HAFfs1lkCkFtRBYAtl8AZqGPJ6GYV3+EGluYzcSP2jOFYvtbYaNZIWNM20HL5yOmlcHwO/YpWIw4FTLSkg6ckU6MLhzXFa12YGUKD3sxLHMdZAAA86KcwlQ7/F3Gm51VWvGO8uW4B3lmR5qT8y9D7wdKZSBcYVWsMgkablnbxXeAYZZ2Y/LM/KW5HbQ0yo0MCXTzPVL75f8oJUHmuYaqf4SDp4g1AuJV+k+RdMCZZj1e0fdakJxSX48eP2J+huj3dD+hrQwRkkfN6zO0R3QeZ9vwkCWZXE2hyLMvtOn1rR4FZpOvK/kvJf7Syl7drf7u4PzLH8jQAXhE7il+Osdk4K95G18SOnmNx6iq+JoF8VadntuPwrmCxDWTRq3pusfyOi7X4K4+JXD3WiY7Jjs3RG8eh9OlViG12bamP/ANDgfwVYGbDVf49U82u/6G7xGiE/9SrpfG2LIPyW5/5nYzPoi+9Pwtm+Poq+OMmOA9f6XO/tJs3LF4T8ikjqNmHt+lWajA9haqtF+zqhy+i4PiS3cObsyAO9HVD3jp1GVvWsNwLSQdy3mHMLJZxHiJ7W6qw2chPmXOqW+87hCQSpuSkifYTSKriAY4QmBoeIOm9IbZuuSC1rNPfGp7wLBc0ZSDkKmNhpuDqkPFM6TPHRONMOAi0WkJtYwhxB7EAfu9XzNlLswkZSASSADIkCDz3q+9lOzGiY94OqpU31GjaAwTp4Ei/VLcUHDNh+82XIAQryBrcfXXtOR8IA5VUqtGfKBpb3VultCwVHb9/hA68/ujr9989kIQVQue4WzO7KUANwPAIlgQwbltFJFQ5MsQRv+/6QCnnDjoeceMLLhVwu11spYl0Q5SCyGYAPPKpgHyoyGhoMX3/kIa1N9R2zzd2CR14eOvio4dgrDDK1sDs7jGC0neB8pgrD5gP1oXOhtlcoNe5wzax7KU71y5qTbtkTmy5WO0iRPdjbmT5UyRoVmvoOa3M2zrgRPHeeJ0lExf8Aw2ljlLKDHLQnSik8EYpYeO88zv11RnELncIEmTEdeopNcGOtl2BANWTuE+y5m7BcFdCO0Bbc5gbZETuI2GwknrVdrnNv09/hWzs2kwRe/smPDrkNpogJzMSS1xpho5k6DXlsKOnQdUcHvKp4zFU8Ow02fV8ufZYYviV430RUc24XMqBWac5g9mGzawAAehIq+XNzNyH9rOo4dxouL238oR+KxJWEIOYNALaKp2ILCSoJI3Ao3VRnkC41/aSzBvbTO0cIIkeHBYG8JlhK6lteQBJgHfaue88PVIw9DakwbiI53hacLuC5auA3Lcn5LI3WJPzH5idoG0jrQUSCCtSrQFGAPPim3DCWC85dfYDT7imRBUAyEl+O4bDWXH4bh+uf+lW8EYeRyVLtBs0p5pSjgYlDyuoAfGQRWt/qsUEZxzQXAHyXXsts8rr1Xb9aBw3hPBtdHHDB7V2xu1o5rfXKdY9DI9amYIKACGnl6cEjwjz3eY7y+Y1IH3HrWfXP8SuKwHcdZw91sUqf8/CmhP8AkZ3mHiOHzkmV7iTX8T277raEnqVWM3rrV1rALDT8rKfVL2gnX4FHFUlbIHJQPfKPuaa1Kcd6J+G8aUt4q1yNt2A6GCp+pWsvtGnleH8bFa/ZtTMCzgrY5LmQQ4BHy5WyNE5mGaNQdZ166ViNeJJ+cFtup5e7CumJWLrgdmU7MspBKl3ygOq6hASV7w37OToSKLMWZWi8z5X9N3ggc0OubXHzx0WZtXbZFwd24zM4CCCgXu5pWB3jIgg6DlNQH3kHTf8ANE4tYGd7SUfxkvcyrBKu1sNl+YkMDlWNS2r6md45UFKoLwZlcGUi22ouOF/gAQvFeHWMMly7hRetm2t1v3kFlJ3OUjtFCxMHlBpjntc8M326Knti2aZGvTf8sgvhziVtEdrTlO5dKsBEkIxhixMZmgTvJp2yql2Yeo+clDq9BrcruPA6cU2+GsWoFzZScpn8qjNP0APmanF4YUywDfr1VXAdpurtqk6gjKOtgOfFb4a5Fu66KQYnM0akEkHKfCB025iktveVaqjKWU3TJtHGbG87ig0Igdzl+YH686OFe/j1f+T9kz4mxdCEjMpLQdJHPX2oKzRqdFl9nVg2oW7zYLnRwu8lxcjfM0aEKZI135aUg12PacwWy1mRwv1WeA4sw0g3LneyopBL7nKIMKP4jT8jgRGiqV2UKtIlw79yCIn7bo4+qOxfFmt3GtKiCLnaZ5Egqo7NddSoaW8dqshpAysbb9Aqg3EMLQ+vUgkb78QLc0wPEu0Ud8LnOWCfVt9YgH+xVhxY2nB8fnNZtNlR1WQJsSP30lFpYbLKOhF1SDmAUMmuYBmjfkR51Rq4guMzErTwWENKcwJO5Tavoezsdibdu3+IMC5aZLK2m5Akxrtzpbq4AGXcr+xJnMblF/D2L7rnnbLjwkbEVbmQCqYEWS/4ltzgD/CUb/UJ+9WMMYqhVsW3NRK5fHP3bLcxI8tiD6GttuqwHCWHks+NjLeW4v4gH9ef9+NDFoT294EIvGYrs7trEL8rABh1HMex9xURLYUN+r580SriyZL7ZTpMqfPVTQ1aYrUy128fdWcLUdSOdmrTPh/S3cqbbXV0DrlI6MCMwqh2bWcJoVNW6dP0rna9BrnDE0vpfc8j+/XqmHECDIH4bSt/qH+361pwsbchCpV3I5s6H/nEr9ftScawVKEcIP5T+z6pp4ib3EeMSPum/Cgk37qlpVlZEbVTcZRnjooJnLziDXn6tFrG5mmQIHNemw1U1agY8ZSZJ5Aa+a1uu37Ndt3rBJtuzhoWFBcEgXJzL3pPd5HTaoeXBoaRB/SFrWlxc0yPkLHh18k27l4Zcr5UdmMNlkgAgiZGk6DSq8MDHCJnVMfTLrOQ2L4gLKHKYZczKVZiuXVS4LanMRcj/wATwYXOmfnBcWxUDuUfdVTiNyADdZWyiZFttxszMstO2/KK1aHZ9B7ZeL9T6Ly/aHadUVzszbTQbuqExrMbYSVClkAVEVB3WzEmNW0U786sHCMpAAakgb+p1Sm9p1sTnc891rSTYASe6NOJKM4VZm3cckquVQSAIORVkGT5bVm9oVAXtp7x7/0tHsKmGTXdF7DXctnvXGUI0520KgAZu+AkDmI15c5qn9LsrN69HkaXudU1p6RuJTIcNsDTtbJ8YmfGQ2tTtHDVp+eCE3vm+eaw4ljjbUx8zyFPQA94/YetNrNz906b1l9nNOcv4WHiuZLScxJncRJJHlz1P0qXEiAFu4elTeJfNzaNefsisBZQAC1bXD3BJN1B32XKRk1PdGpPd5gdKjaH/e6T2hgnUKZq0WwALiZPzxRl/Ct2pfsy8x+LKkRuwVpgb7chRF7MhO0iN0XJVHCsADGmkb75BHjv8Fj/APT5Ldk3Y2Gzfu2Ul3bLmzFzoQhX8zGrdGg2rTzhxI3zu0sAq+KxBpVwzJlO4TrzJ13b9NE0uMAgCXQQqZVLDvOFMF1Maa5tBGx60ithW02l3MiCd/L3XDF1XvEOAGWdBp426cUOrvGW2uUHcnV29TsNaCjUNGoHz4clUqTiWGlTZY6uN3dZ3dB0W3w1izGIRtCGGmmma3tp4g08NOUE3JE+a06xYKrm0xDRYDkBC6K9h+0w9y3+ZGUeZXu/WKJjsrg5JcMzC1fPWuZsOp5g6/361ut0C8436iDzRuPQXLKR8yqWHiNM1RN0TDEckNhm7Sw9vcr318hv/fjU71JlpkfBvQNpTdKj8o1PRR1+1SL2TnHZBzuKIwrDM1qe7c0U9HHyn12rK7QpmjVbiWbjf381pdmVRiKDsNU3iylb7fvM25Cr7EafetVrmvaHt03LFfTNN2zdrJlOlZe0uKelpvXN/KhcMzcp3ghS05TmGoIPlBS/imW0CUtXHuC7I7JZZlCtOYyNJy6wawX0mmm1rSM2h8OS9BRrvFRzqgOXUePPgnuFxSMlvOLnem6EdShMEA91txrpMctKp1GO2JeToY1Vk1KQqZTYHvdY0HmkXE0trftoUd7bB2VSScz55YNJBGVQmogjLz1kWlzmmCNfIQnvaWkZhrdU+JLltlDqgGiIwBOqqTAiYXc+9RhmvEtcZ3o64aBI8UJxK5aa7+4uZwdQIIKiJ3MAka6corSZinZe+IhebxHYhe87BwM3g2jlOh+SqpipUs3yKukT3jmUHyJJAHrTDigXydwge5+3yVDOxqrcPs5AzGXHXQgNaB1M8N+5OsHiR+xIDpndkfkYDyR4D5ay3y/EuedwB9lq4LDU6Lm0/wDUcdU1w1hmRYzFipVioQFYPOFBynzk+U0BLpMfLBXarm06zmkSAbQL+PRG2RbCgdlsAPw9POhDH8U4uE/ormON3SXHgunqWk1aPNZ3Z30OjigWYZp0kqDHMALAHloTHjQuEha+ErtYb8usQRry1hE4AMxKqrO2hAUEnQ+HKJGumtDvVuoWVcPUDnC4InS5FvZN8VxHIxHykwMsHMYEbdTTactmB5heLxmILSymXGzRYG8nog+I3XRAhTJceS0QCBp+7mJJI1MbQB1p9Jz2vmmJPS3WBZPptz0YxLo6uvfQEm/yFjw+RbLsslSq7mBMlIXmp1GvP3ocRSr5QalhfhvufNQ+thQ6aYDjxkkcB1jyC3w+Lglmyme9EZSsbQwGYcqqlqsDHAw1jfaEv4bi4xj9Lyqw56qSPtV0HNSaeFvn2TsRSFKu5o0NweII185XfcPvaUOoSxYrgMUotvfsnYO0eGpI+hFbVB2amCsDEtyVT5rHDYvKts/kZlI/hbX9T7UzUFAWS+3CUMpKuMu4bTx10HrRbkbRIRYIt22A3ZsunON48AdB5GibZKd/lcAdPb9obE2e7E6iIPPMNZ966tSD6RY7egwuJc3E526ewW9692gS5Gr6P4Ou/vvWX2a8tDqDtWmR0Wx2vTDnDEs0c2PH+vRb8PxHfck7ganwrVAkrFd3QAj+JCyi9v2pXEkkpljQaCG6qOmsE+MHzFWrLy1rbAm+/U/OK9XhaI2Ic985hpu8tVGC4kLpZnYu3dAPISdYHISPcUktIp5Bxn2SsfUGdp5R90ZimPZsBGbKQvMd7Q+XOkBoEdZU0sWS/vnj6R85qeJcOS5aewiAXAsqwA7xAzDMRuCdNevhValVc14qONjr6fZa9Zs0zHXyXDX8MAwQkgsMx5FNTp7jU9POtdne3aLNe+mADmEHQ6CTpJ3XWuH4WwAl1IJAAIJmW0202BffbfpREJrWHTp6/gE+U6roOAOutlwGUS0mJzRrpy30A/LSK9F4YajPH0CrV8VSZU2QPf8AYQfPhyCcjsSAAnONZJIDcxzMVScXlxM2UVqrXPm509EfbvJA05D/AIVn/bTg48B5pOdvwBcjjbm+oPze06H9fU1ZbE30+WU9nl7nPY3SCZ4c/wBIBFnU7wT5+HtUOPeIXoBhg5mczMe29dF8ML+9uDtCuW0DmUiGmCPMETodjtVes4NaCRvVQZiQGG/Sfsmt/h10sL4vC9K6KQVJUDWFMhoHQ0sVWOEaJL34mk6XBpjgI/KU4vHaq4XMy3AfAKqg5R5k6+AFbOBr0KNMhxgnkfDRZNTA4vFkVqbQRM/U3yglD8KLBWQ97OgnlBUkj+dNxuNoPpljbzpuH3RYPsfEAk1CGgDQmTHRs25rMEAyde6W2MiJgVlnSyRSp53tbxKWceYyt9QA1tpYgQCCRsOgOnqasYYkDITrdW62KbUxb2tEAWHh8K7jhGLDqjrs6gj9RXGxIVjcud+M8KVxGcbXVB/5l7rD7H1rQwVQZS0lZ+NYQ8OhIkbcEatHLWRsQB7Va2rAZLh5quKL7ZWnyWtvD3ZkI4I2OU6ePnQ/zMOP9x5powVaIDDHRbiw5I/dsAohRH1M86gdoYYf7+v4S39m4oggM11004KDZcHVTpttv70R7Rw5N326H8JQ7KxLWkBlzzGnmowtsy1siM/eWeTrrHqKza+IpsxDcRSMjf0Nitqhh3vwzsPVEH/X58sow1hmKrBknWQRHUmeQrTq4unSYXAgrBdh3Of3mkeCJPD3vn5yFshtYnViO54iMhjxrLwuHbUBLt5+e6uMrOoiRfrwTLGYBbOHRhqQ2VmO5Dgx6SPrU4ig2mJYoqVn1Yc7+gldnHFYgnfUa+X3qk5mYXQNeW3Cc2uIW5lWZYRfMtqCu2wGuvUVWdRdA3rV/wD6NPKZ4DjrvtoknGTbd1vBWz6KSTuAIURy86v4FpY6CVh47E7SnkAtKBKg7hSYJ1AMmf8AzWlAWUK1QWDiB1KI4dey3ByExQwHSw6Gy6m4se1+8LoExUEgxod/720rEqUMjiDuXoGV82iKt47Qd47DkanZJgrDiufxlpwbhZWETGnLXntUl0kQV6jszDMpYZxMFzgZveIsFjaiQJ1/pUTczwWqGFob1CO4ZfW3JgANlB0EaEjX0JpbmF9gs7tCpTw9MVIgZoMc/wCl0HDuINtEDNABCkqBqCpGxjx1mqtalFgs2hXZVmo4wbgC3y6F4nhMhJtFLma45KyFYSBACkweevjVilVY8yZFlTxVCu2i2nTEjMSYtc6eXVJ0xTloNthBGkdOR6jl61YcxuWxVDC4ithq4c5h4HodUUx1mfIeEjn9KFBvsssSpa0yyJPhoRI7unI0QtdOw3/s0G/Vc/hcQ+WEfIB+FAoA+k01zRN1rtJP028EZasmO9cuH/8Ao32BpLiNwHkrdOl/0T5quH2kMwzAMxDNJzE5VLb5QoBgHUsa53RDSAcCTPn83KEsBmjfrJJ+9dJAXFrSU6wfDLPO0h/5QfqaUXv4oy2n/q1YY7B2VkdnbU+Crt6Vwc+dSmNawt+kdbJZgbRZoRVVt1IEQRqPT+dNcY1VdomYEJjh7wOZ4JlQQsnQyc4iYGo1qMsWWbj3lwaOq2wLIwMI+vRWMCZYvGpM8tfoK32VaNNjQHAdSLrEdRqvc4wSLC2gCn4ixCrhkQGWe5m3JIVB0OxJ115T0pGLqgywIqTIZfekdsHKNd/0IE1QOqKFv2neMT/SY/vwodyDJyVrlouMoBLSIAGs+A56UbXhhzHRK2Lqj8jdTosreDuaAoQSRoRGnSrrK1OJzDzVN+Crh0ZCmPDeE5QLt85BIhTGYk6bdKz6uPObLRueO5a+F7HAAfiDAkQOcph8Q2OzNtwNH7rbk6GVg8jFV6DnOBLzJ8B6K52jhG0nNLRbQ+CFtkQIg6DWN6shZwDVP+OLCoM2QMWuHQSA3dETqSdYqmcOZLt+73W/Trsyhp3XPt1M3TW3xW0/7u5bRgQIQAFgNe8LmmUz0PI1XyVGXB/Hkr4qQe4TOtj67vyhuJ8C7rGyxYrDm20ZsuslGHzERsdTB3p1CuC4ZrJHadR+Iw7qcXkO+D0XO2cXs2bfUkb6xt6RV8sm0Lxu1LXXN9/6WgxLTo0kgc/PQzvz96jZtjRF/IqA2cbxvWpxZ0Ocxz1OnQ+PIUOzG4BGcW90S4x1+clr+0toSZHynb1FDkCIVzxtorEHIwkRKgRrGs+2g9jUErQwDQ6sATpdLMTwxkQMGUhgrETquaYmB7jlUNrBzohbhoFrQUXw3CXLoIzqp1A0JDHTTcRuNdaXUqNZuTgakarHhWHLsEZ0RYGuUGABA3HSiquDRMEqGteBE+S2OHIuZA+8QcqDQrm100P60OYZc0eqkC2qMawUMZnYFcwloI1YQQDHKfIiga/MNF2y1upxNhVthhcbMSNMxIYHffpUBxLiCFzLXU2ktmw1w3WDgP8Ai1Vge4uSO9m6+PhQku2gbFrfvyRbQjQpJZxRS7B1V8x13lhDDaIkKfWrmWR0WdiqO0OUbz+iulwnHTat5hqSDBER0MjeR056HnWfVwm2ffkrDqtLDUQDJ4DifZcncdiuu5OUdesTvuT/AGRWsAJXneqstyIEbiNPr9P70rosh4q9t4Zp1Mn1AI29tulQQpOi2weIK3AJ1IVhG8soMT5GKhzQ5plc0ljmvbqD880/xmPudwpmRSoJLBSWOaJAE5VHjqap08LSM5gtrH4t9MjZWm/4QOLvW1Ydq+dmgEyTGn4fAgHbSrjWtaIYLLIeHvOZ5kqGxfbW8huBmUkqGaJVZGULsG0zZjqdAKVl2b5AsVomocThSHEZ2x48/H1WdrGd0fLsNyZ9fGnZVnAW0STE2paBqGJMmANDrP8ADvRyEQO8q37WRcYzMsATG/eAOnIQdB0FCWCICaysZzO8ead/D/xB2Z1edQdZLHUxrzgfhGgnlVPEYbNdv6VvD4sNkO0+5/fDQBXx3DA1x3sNaKfN2eYhlGkxmGWJmBm6UyniLAVJB0lUsR2cXOc6nBGvh/aU3sNctH94hSRzG/rtEVYa9r9DKoPwppCHNIWaMDz5+3WiVZ9ATC1VxzmJJ9d9fp71B5KRTBRHaZbRytDwGg7d2ZEeQOtLcJNxZafZgIqgjWClA4nebuwCBrGY8hA36V2yYLrdGIcbQrniF9fwqvlmPLzHKo2bSiOIqDVo+6KfOAO8uwOi7SPOgABTi50TI8v2sBduf/IP+lT67UWRvBINSpx+yaYC1ecmb7L/AJUtyfdf1pTy0WA+5/KcxtQiSfKPwtcRg2H/ABrp8yo+y6UAeOATNlaQT88EoxIeR+8fzJB/SrDY4Km8vB1K9ftZTaLOWUzqYGsidttI9qhpmQAje3LlcTIRGIZCwAgnNEgQDrEHXfepptIF1l43ECqYboPvzWVw5nEDSW5Qfm19dRr4DpTBYKiVrcYaqvXQ9Z3HgCfua7mUItdDXiRqBHnziI+1SibcKtq/DZgSDCgEESBsdeRipImyIS0g8Ci8VxUkBYAjdtQTJnvEbidQf0oGUw0K1icQcQASIhL2udRI5x9+o+1MVeCVgwJM+3t/YqUUBNLLHKu+w69POuRZWrNpMplEhnKnmCT318mA22oeaWbIQ2yQTm10JHMwWn1MgelFN1PJReaFOUCe9B21JiB4RlPl5VEXUBsrUX70ZVutOmWB3yARs3WdZ3ocjTqEwVIuFseKXSuQEREQNdyfckACaHYsmYRfyKmXKHWQHYmCRAkGY5NOwHIR+tOlJIBW1h8sqSF13OvhudpMD3qClmlJlWurltsyuWJARukHSB46NQEyQCr2DbAc4ch53Q2AQTMxGsj9ah2iu0gJlMsXmIndfpS2wLKxWzOE7lnau5tDvly+Bjb+VSQgYQbHgs1QdNamUJanHDcTtGkmkVGwrdJxdZMMcNJnekt1Tp7pXPYjU8yP75VaboqL9VtahrZDd6DoR+ExpH2rh9YS67v/AIzlnhk0bMNByHv/AH5U48lgmZsvX7k6kR19Z1+9cAoCsLRUhjGwMdTp9KiZsulDtbb5geo8TRWRghYvmG40jwqUQg6KhGhO0cuR/lXIt8K1rQg8tvGOX9+dcuNwqoSNfP8ApXLoTaxd7q93kOfhXLshV8Rw85nGc6HONNiSZ56865Qvf4dJJDZSFB2nUSCd+fOo5KSEK1iTvpp3Y01VzHplAooXALZMMYRs2sBTp+Zt99CBppuKHfCiLIexgiACGgzb1j83rtofc0RUltoW13AyZDQCTIjTQx15z9qhcNVWxwrvEZ50Gsb5dp16ma4qeCwxvDQFUBoBJJEbkQJ303qNSVdoCKQ5k/hb4LhwyTIJOm39aByt0og2RJ4ecp7+3h/Wh3pxBym+iDt4OGEtPp/WjIskNMOWt/AjNv05f1qALInQStsPhiugb6f1oXNlTTfFk9OFm2CTt4VVIurocBuSPFYLvb/f+dWQFSebqVwXd+bZunhz1qR9aTiL0D1UfscoCTqSeXgDtPpTd6xo1XrOE7hJMnTcf18/eoOqgt7y1uYLYlpkE7flBiNfCoUZVkvDpJ73npuDy3qdymENisIZ1bw26R41IRtashgZDDNy6f1qUZEQVFjBSR3tzG39a5c4QF79h3734o227s9a5d8+6YWcMco7w2H4fDzrkUB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47110" name="Picture 6" descr="http://www.pouke.org/svetopismo/assets/images/06010009.jpg"/>
          <p:cNvPicPr>
            <a:picLocks noChangeAspect="1" noChangeArrowheads="1"/>
          </p:cNvPicPr>
          <p:nvPr/>
        </p:nvPicPr>
        <p:blipFill>
          <a:blip r:embed="rId2"/>
          <a:srcRect/>
          <a:stretch>
            <a:fillRect/>
          </a:stretch>
        </p:blipFill>
        <p:spPr bwMode="auto">
          <a:xfrm>
            <a:off x="1690228" y="0"/>
            <a:ext cx="5763544" cy="68580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id-ID" b="1" dirty="0"/>
              <a:t>INGAT ! DATANGLAH KEPADA MENARA KEKUATAN  ITU</a:t>
            </a:r>
            <a:endParaRPr lang="id-ID" dirty="0"/>
          </a:p>
          <a:p>
            <a:r>
              <a:rPr lang="id-ID" b="1" dirty="0"/>
              <a:t>MENARA YANG MEMBERI KEMENANGAN/ KESEMBUHAN DARI TRAUMA / KESEMBUHAN DARI RASA TERTOLAK, ADA KEMULIAAN TUHAN YANG DINYATAKAN</a:t>
            </a:r>
            <a:endParaRPr lang="id-ID" dirty="0"/>
          </a:p>
          <a:p>
            <a:r>
              <a:rPr lang="id-ID" b="1" dirty="0"/>
              <a:t>TUHAN AKAN MENUTUP LUBANG DONAT ITU. KARENA KAMU BUKAN DONAT</a:t>
            </a:r>
            <a:endParaRPr lang="id-ID" dirty="0"/>
          </a:p>
          <a:p>
            <a:r>
              <a:rPr lang="id-ID" b="1" dirty="0"/>
              <a:t>KIBARKAN WARNA KUNING TANDA KEMULIAAN TUHAN, MENARA KEKUATAN YANG DARI TUHAN</a:t>
            </a:r>
            <a:endParaRPr lang="id-ID" dirty="0"/>
          </a:p>
          <a:p>
            <a:pPr>
              <a:buNone/>
            </a:pPr>
            <a:endParaRPr lang="id-ID"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id-ID" dirty="0" smtClean="0"/>
              <a:t>“JIKA ENGKAU SUNGGUH-SUNGGUH MENYERAHKAN BANI AMON ITU KE DALAM TANGANKU, MAKA APA YANG KELUAR DARI PINTU RUMAHKU UNTUK MENEMUI AKU, PADA WAKTU AKU KEMBALI DENGAN SELAMAT DARI BANI AMON, ITU AKAN MENJADI KEPUNYAAN TUHAN,DAN AKU AKAN MEMPERSEMBAHKANNYA SEBAGAI KORBAN BAKARAN.”</a:t>
            </a:r>
          </a:p>
          <a:p>
            <a:pPr>
              <a:buNone/>
            </a:pPr>
            <a:endParaRPr lang="id-ID" dirty="0"/>
          </a:p>
        </p:txBody>
      </p:sp>
      <p:sp>
        <p:nvSpPr>
          <p:cNvPr id="2" name="Title 1"/>
          <p:cNvSpPr>
            <a:spLocks noGrp="1"/>
          </p:cNvSpPr>
          <p:nvPr>
            <p:ph type="title"/>
          </p:nvPr>
        </p:nvSpPr>
        <p:spPr/>
        <p:txBody>
          <a:bodyPr/>
          <a:lstStyle/>
          <a:p>
            <a:r>
              <a:rPr lang="id-ID" dirty="0" smtClean="0"/>
              <a:t>NASAR YANG TIDAK PERLU</a:t>
            </a:r>
            <a:endParaRPr lang="id-ID"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descr="https://encrypted-tbn2.gstatic.com/images?q=tbn:ANd9GcQAiMmWGYp0g4AML24CZFErVENASvz3b6I9Aow5cVWNekmWMBS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38916" name="AutoShape 4" descr="data:image/jpeg;base64,/9j/4AAQSkZJRgABAQAAAQABAAD/2wCEAAkGBxITEhUTExMVFRUWFxUWFhUXFxgYGBgVFRgWFxgXFxcYHSggGBomGxUXIjEhJSkrLi4uFx8zODMtNygtLi0BCgoKDg0OGxAQGy0lICUtMC8tLS0tLS0tLS0tLS0tLTUtLS0tLS0tLS0tLS0tLS0tLS0tLS0tLS0tLS0tLS0tLf/AABEIAOEA4QMBIgACEQEDEQH/xAAbAAACAwEBAQAAAAAAAAAAAAAABQIDBAYBB//EAD4QAAEDAgQDBgUCBAUDBQAAAAEAAhEDIQQSMUEFUWEicYGRofATMrHB0QZCYnLh8RQjUoKiFTOyFjRzwsP/xAAZAQADAQEBAAAAAAAAAAAAAAAAAwQCAQX/xAApEQACAgICAQMEAgMBAAAAAAAAAQIRAyESMUEEE1EiMoGRceFhwfBC/9oADAMBAAIRAxEAPwD7ihCEACEIQAIQhAAhCEAeErGaoqOytMht3fYe+ShxfGZG2uToPfvzUuE4csYJ+Y3PPpKXyuXFfkao1Hk/wblRUdc9NVeslapaw7z1WpOkLSBxUZUGuRmSuRuiRKi5somUA/1WWzp450NJ5A+iq4bim1HHS0iO4NnyJI8Fn4tXhhHORzEkb84F47kjNSn2afzwCXOIy3JuYG6XLLxkh+PBzjZ3IAXq5/BY5zadOm0XkDb5Zmw55bJxNQ7Bg69o+QgDzKrjNSVonnjcXTNCFBjI3J74+yhVqBokmAtCyTxyXrVQx7jcgAE2B1A0v16K9qyjrJoQhaOAhCEACEIQAIQhAAhCEACELJxDHspC5vsFyUlFWzsYuTpGtReYErJgeItqAnSNjb+6njagySLi2m4Bkx4ArKmnG0acGpcWJXnNWJM9m/QutY9AXDwapM4pUbWIyuLMwbBjNeLgjTny+qX4jigpkuFz2pH833U+GF1StTeTII7TQbAtHLeLLz45blUXuy+WKo3Jao6p7hpI5x0CzPr5u5c3+osa81PhMc4ZYzZSRJIB271Xh8a8ATL2jTSZ2Enbvv4J2T1G6ER9M6TOiLxe+igyqHCRcCfTvSk1yXGO1ABDf9OYEdVKniSQAHEwYOnqk+98jF6cb05hLf8AqLmPIcJbsBoLAi8K+hirCLuO+0DcRrssdSm5wBIym83OhO/X8onPSaO48atqSIYuix5zZwXEghoGaJ7/ALws2N4e4VA1rf2icu99/JO8BhmgZgLmb9xPkllA/wCa9zyDdwJOjQCQAB7+q415fkbHI03XggynUD2TYk6SLdnT5SJ+i6Dh2IIZD5zCZPeZ9/bRc7/ijEMdLg6Ra5I6fyzZOsLBBdY5oiBaNtzzK3jm10JzxvsZ/wCIHNZMNWNRxzDK5sZWm8A3kjnssuJqOzBrQDYON7wHCR4rZVcLOa6wnNpyn33yqYzcifgkv5LzWmzSCZjnHf5FeElpbc3MEG+u/RKXVX03g2cSQCADABk22nXoE1pHOQ79ok9508lqM+QTx8d+DS0qSEJwgEIQgAQhCABCEIAEIQgASzjNHMAAO0SAPP8AEnwVuPxJaHaWbmnuNh4/lInYqo50lxn9sb90d6k9Rmilwfkq9Phk3yXglxSo4ZWBxlrTJ1OpA99Fu4bVc5suuCNOboGYd1vUpRVpCZdJPPvGvRbuANANR29gJ8SR6KXDNvIVZor2hD+oQPi/DY2zfndsTyHcruFscAXCbFt9x2mae9llrYnNVeS1zZcbO1F7g7a8lsw2LyOAc3MxwOYgkFsQQQQkQV5dDp2sVMhxLED4pNRoF8xm7XFuXLEXmQSAr+GVfiNeCCAHQGnUDa48IVnHuDkMLmvLssnK64g6n+I9Cjg9EtZJIMmZFxEDcJs009ioNOOiv4tpyyWxPaGVwFjmkSNDZa6YFQuawNaNTMyeo53Bub6WSxjZpOI1c4ga9o637pW7h9M5OwXDIA0G0mYcTe15+q5HugktWhvw3Chg6mFm4uO180AN0EXcSYv3LIzFmm7O/wCbKbkQI6jYW5qqlh21nODnumJAO/eJsQddrpvJOPFClFqfNsZcKrRSeS6cpMEnmLev1SwySamWaYJa1x0LwSM5HeXmeZhZsHSaXiiXnKSHOkxBEQO+THLxhdFjazW03NayQGgAfsAJiD3C/cmQqUf4OyfCevIgYXkfGJjKQ21iSRMmNdd/JM8BjWAsaBHxCZGwdOo5TIMdZSuviQW5KYLoILnHntYWCl/iJIZlJc3TLqXdnXu3josqkxs48ltHRVhDKhBDXOHzH9o0F9repWMYnKxpkXaGREAiIzE7etlgdSAYTVBaTJaDJnQRAtrCu4flLT+50gdsG8CSRO1/qtubErGkt7GXxA6rHQ8iI02PU+S9FU5WDMdrgne8nmIBVGDoxm2/aCOpInyVtB4c9o2EgbXGnpK7GT/ZiSX6GtWsBHM2A6lSpCN5O/vZY2YKxvDiQZ1iNAsmGrubVLYkl8OO0RNh3EFUObTVoQsaknxfQ6QhCaJBCEIAEIQgAQhCAFXGm9k21abcyCI+vqs/wGU6bWmBUOvO4Np0AA+i34/FZbAgHnre23d9QkNYvfL4zAmIkToIIHkfBQ5nFSfll2FScUukemqAC6C6xAIgAbTe58t1H4pdhXgBozucDJALWgNvBIkz5Kx1aplZ/lgtANyez2QTJHI6X70s/UUvp0nwADmsPlBBiB4QkJqCcvhdDq5NR/z2c9Twx+JfSwEOO3ULosC5oqCWgtgtcSS7LJvc9AdEtwlEAddQB13TfANjXU6lSYpPlbKcyXGjY5xrQGWpjqJ9Z87/AJqbwtsOcabRcxle75QLSIhx/KvwjspDA1oGtgJIJ16nYn8rZ8SWgwCT5eHNWpWtkNtPQspMJPZsQ4/NMEneCNOyNFtoYUNaBmdtvJlul9/JVGuQ8CDHOIHkRdbRVkdkgnQTz/CzCKNZGzNWwjDdznEyCBB1BkSADZYMacpDhmL75nZHCxFgN5iPunX+ZB+X1/CkY3v4G+iZ7aaMxyOL+RJhGUgCHOcbh2aCHMmwAgWAO2ghM8LioYA6XEkjwnWwFvfVTJ17Mjb01B71XSxMGMp6laX0hL6/AtPCMr8zQ4tubgA89d/7KPBh23DKIDSMs6ZjIvGvZKYAD4k62JgyYmYgbxB8Cijh4LntMPdrqRAGhnUzJn+q4vkY5tqn8FBouqvhxgA23huvmY1PNW16DQ+GGIEO6Tp77lVQo1A9zjUO5cRl1tAAII2Aj+q8wdSpLmWeRcmIMkzrofDmudhvw9I0UGftBJjW9zJ+YkxfXzWgYZwdLYAvqRyEaX1JsqsHTykgghxtmtY669Z+i3NpctdzutwjrYqcqYNbUIguA0uPCUUOHuDw/wCISZk216LSAraYVCin2TubXRYhCE4SCEIQAIQhAAouB2UkIAx4jAtdJIl3PQ+n3SnCYZ7pDHkQZnTuHeV0JS/hsNdUaSJzTHSBdS5cUXOJRjySUWZ8SBVa1sw++bYiNZ5LmOK1YptpCSJc+Y1c5xcGg849e5ddxINNjYWmJE5iBFtQlmCY3EVySJZTBtBABNmjvjMfHqk5oW1Hy9fgdinS5eFsQcNo5WybnnpI29FsrYlouT77vBdK3glKZIm0RtH9lDG8PpMpvc1gDg0kHq24uVmPo5RW2bl6uMnpCLh1Zz6jcjXQDJJEAtNnXOtr25J9kG90t4TUL8zp3ygxHUxG1wmIho0JXMT+nZjL92is4UeszN/NetohqPj62I+6qxFcAC/KOtlr6TP1dMvFUCyh8Rp1SfEYsiUvfjXTMo9xIODfR0r6rOQWP4rAZbY7kcvoUjfj50vz5BeMcT+49wAH2RLJFgoSXk6OniRM622F/JBqEi1pmGzdxnUn9rQklGo8HsuB6OtPiPwtgxk3gseIkH9zR1Fnc121R2Nt7GldpZTJzCQOyNBn0Bub36rPgKhFVuYsBc2SBaHO0bHOwWlzQ8CRvz5krXhMKxsFrQDHfE6xOngtxjb0cc0k0zPj6uVwO9iRYS0Xn6rc0A38V4KDQcwaJOpi5Viao7FOWkj1ivaFXSCtTooSwQhC0cBCEIAEIXiAPUIQgCLpWV2DBJMATqYuVsXjiuNJ9nU2uhVxZhazs6y0CT1G+1t9lD9LwKMxBc+oT4Oy672AUMfhKlVgEEy4n5stoMeGm2wVnDsDUpsDTltMCTYGCRpe8+ancX7qlWqKbXtcb3Y2c8BYeIuztdTaJmxO2okdbSpPpPNpi0WJ81JlB1tI8fwnO3oTFJbEwoPpNOWDMuJd3TNgI/soOxbvWDYfdOsThSQd5BmLRb+volr8PBMsHnKhy43DroqhkUtvsx4vF5RJMAan3v3JU3FOJLiMv+kHWBufeysxdTMSSIDSQO+Yt1trtKV18SBJJAjyHRJbrsalekXYzFQLlZGy4dq3T89VgpYg1Hl/7W2aOvPvj6rV8QpTlY1Y6L5UmuKoD1IPXEzvE20q0EeCZMIcMp8DyPMdUizLfhnmFRF6EZcdbQ2wddzTlPaAI7wNj3aroqDwRb33rja1Yh9Nw1Lsh6gzb6rquFvlk8y70OX7J2J7oRk2kzavV4hUiCxhVgKqaFa0JkTDPUIQtHAQhCAPEIQuACELxAHsrwleSvJRZ0A5eNcJ1n7KJCyVGQbFKlNo0o2by8BefE5C3klbmLwuJ1J8TKW/UP4N+0NDU7vNKON18lJzgAXNBiDtzjeNVEn+EeP4Sfj/ABHI0t1zAixECREmdkvJlcojMeL6hDXx5AIIzQSbEEkkk3kgbrk8Zj31KhmWMaYyOEGYNzlJB6LfiA1jIJItftG07axbTwXPVsfTBORjXX1cMx7wNu9S9npRgorQ9Zxam0RnYABeSZk/7brL/wCpqUmMzj0bA8CTdc2x5eTncTMcgR4Cw8tk4wuDALYA/vAXJRQxRsc4fjAc2Qxw6GPstLcYSJDTbW6zNwTnC1h72Tv9L16ImnUAzGBLt+knQ/lJaaN8UldWVYKnUqxlywecjRMhQr0x2qcgaljs1u6AT4StLMMKWV4eMrnQNo6R3fRdHQoNMHMDvbkmQcpE/qJR/ByrcU13w9xnnxggA+cLsuEEZQP4QfNctxjCAYkZRGdtwN3aA99teif8NbkgE9/nKdjm1LZFkiuOhwWr0BDKrTYG6sEL0Uk+iOwphTQhbRkEIQugCEIQB4heIXABBQvCg6RKrJVjlWUtmkRKrerCFB4SpG0Vkqsm2g7yrXBZq741SpaNrZgxDiTquU41ULqkdf8AiwX/AORXRYzFsZ8zgNTc8rrkMbiWhr6syALdS7tHzJapmyuCON4vinVHFmjBOm5SdpgwBYDZNfh52lxibj1Lj9Usr0DEX9FlNFDRdgKBc7NcDn5rqqDA1oME8zy5HzSTgVEx7+q6/htQAFrhYrSKIR0IcVjq7QS1r3tdo5hBHTeVio8UD3ZJNNwc2cxEkSJjrrZNMfwAl5OHfVYSZJa8tb481mf+mYINQybkkEye8m5TWo0dSkno7jgOMdUaGkBzS43sQIDjM9wKd1sZ8JrZAAmBFr/m4XFnhNZ+DjDZi/4pztkDRpy5SILflix38FCn+nq1Km2vWfUa9ruy0vL4BINzAF5OnNT8IrdiciUpUzs8JRc/FOedA0Bov159S5dI2iGWdGoKR8IrmSDAdubnSIgn3N01NQ87qiHGP8nm5Lky9rh8UR7tC1s+aOn3MLDhmj5jtv71P5W6g39x39BsFTh3+7J5l6EIVQoEIQgAQhCAIoQV5K4dPV4USvFwDwqCmSoFYZpESFFzRuvXVANUvxmMEa/lYlRpIMbiYs3Xn+FyvEuM1XEsaAIkF574sPCPBNK9RziDoB56R90k4gMrnO/buOSkyp0UYpK6FeJoEgkkFxkAxLiSNJOg7gkHHMT2RSYZDSMx5u5eH45Jvxp7o7Ophtutz59lc5iaJDRbcBSt1osXyytzQ2lO8+c2j3yVDGB34VmPcMgG8j39FQ10BcGRkMcMMosRqmFKudeS5sVXXhbH4xzWAgXPu3W6fBFcJKhxieKVXDK08r8psvWVH5bunmfTTy1SIVQGmxE/MQ6TJ67LZwXAPqu7NV5GpBMmNzE3AE+SY46OuaR9C/T1OpRwpcd6jSeodIt0uLrRjWGo5jToTmI/hZBPdePVImPxQeylUq/5YhzuyWnKy952t6JtRqkNdXJ1ENadmgktjmSSfPopXBuSsjytq5eWb8E//NOlswjkQRHjEpxRM965fgjyS0nUl5P/ABvddRgzdUQVnnz0b6NLmtYVLCr2BX41XRLImEIQnGAQhCABCEIA8heEKSEAVEolSLLqmsDslu0aRGpVAWSvjMpiPHbu71c+idRr1+x5pTi2O0OhmPfNKbYxJE8Tic1ljcell4D+0mT9QvYQYd+QKx42gHA6aea0v0WV9TaOnglza6NQtO0ctiqUZgRMGWjvEfYpbxFlm2Mki3d/cJxxJhyOdYy4NgmCWgnS1zr5dLrsdXIa08nN9NfGFFJKz0k7OYxNGC43iYHT2dlJzQRZauMVWzkn9wi4WJtWBAWUjUNHgpyrMRTc4AECALEDQxfVVMxAvz9Vswt8vKRKanRTB2qM1LgfxiGNf8N5iDMXOoNwIv6Lp+EfpWvQoPea4zGGN+Q9omNDJieoUcLgKb3SBB5yfpMFbMHRbm+GHOMky1xNtjbxXXNvp6NShEhRqCq5tNsgGMz5u6G3EkaTJv16J/xVohjZ2A02Fhfe40lZ6eCYwiGx3dP7le4eqXVsmX5Bq7e8SPL0WW7ehGWlG/gZcDowXfwgDxd2j6ZV0eBbdIcP2CSN7kbE8xyPuF0HC8U3LaZ3mJHf7hNxJJ0zzZu9oZhqsCopVVcFfFp9E0iYK9XgXqYZBCEIAEIQgAQhCABQcFNRcuMCl5S97JN/cpk4Kl9LdJkrGxdHP4illnSxt5KDXSJTTH0ZbEXEwlVJsWnT39ZWI6dHZrVnr1irRryWt5kW6+llhxrXZba6eJ3K5PoMaFHwWubJAPzZZOhMxvrcz/Rc7inWEXaN/v6QnuOp2cBHYaWtEj53dmTG8+KQvoNBbluAMk88xHndQZD0IGLjGEbDHiBLBp/qBF+8j7pBiHuBAEQbx578l0mObDY2IbrtrpygrNWwrS1p6Ae+qIv5N1a0IsPrMd6bYV69pcOIIPNa2URyWpbHY9GvAVr280wY1wdnYbkEO66HwSnCUXjT2F0PA6TiJcI5Tup7aZS+rH2DMtE35LDTc347iJjTpml2YDr2bpk5wawnlf8AolGFlzw4u7ImBzcSS5x8SYVGNEGV6Y4B5K2jVMSDBiQfCyraeSzYeocjrSBNul01sgSOwwVXMBzgHwdcH3yK2sKVcNplrWE7WJHIgnkLTCbNVWF2heRUyxqkotUlQhIIQhdAEIQgAQhCABeEL1CAIFqgQrVB6y0dTMOKZKUuogbQBAt76p28LJVoiSeYA8p/PolOO7N8tULcqzYli2PaqnBckjkXTOcxeDb27RNz/MNSPIHwKXt4eA25mNY6LosdRzaW+oPRYPgAgyImNOm6hnHZbjya2J/gAywgEw0E7QdYnvKrxeAZJIhvOAN+Q5pwKIFvcqNbDtIuOXp/c+awkUxmrEtLABxA0gyCNZiN9f6LNi8M9riTGX6Hv6zCfU6TQSAXEjUWH0Hqq+OYdrqLnXsBYHW4Akrtjkjn21G0yY035kp3gceCAZiPeqzN4HQrYYOY9zawEwSC125Fh2eU6WVnD/0yWOa6pWcxrrdmLci4utv6LHOI69bGHFKxewNa60D8g++Su4fQII6ADyaPuSr/APo5ouJc/PTOVzXgW7IdZ0WBPMWKvwbRlzSLmdedz9U+Cs87PkVaL22VVMBuadNfDUq9zb3sq3skE9D9CttEaZ1GHF42yix7ytdHSOVvx6JXw2uXmm6IDqbT5yU1Aun4urOZFTotaVNVAq1UoSwQhC6cBCEIAEIQgAQhCABQqBTUKhQBmcs1RaaizPWWgMGIWdzgtuJasD2pUrNIqqBYardlvcstVqnmhsGYKrIVD3LbXw86FJsSwtMke+9TtFuGSfYY4wJtJgX56fhLXYl1RvwwZkwWxlEC5Mm+injX5gXmYYYA66GfFYXhoLXGYzmS3Udl3lMAJXLdI9GKXG2PMPRa2czi0t7IaCGjTc7n5dIttZeHGtuHOFomTJ9T09FRSZRgCw37Rz2+3PyXtCrTbmGdu+uUeHPdGSOzWNnT8E460xTf8jm5QXCAbnnrZauI8NFLKWfIbRy3EfTyS/AY9lSiKLyIAYJGoDTMjkuhpYZ2WARUpECxnMBv3++SE/j/AL+jz/URp31/v+xIxTL4B7ioge+my9qjsHfb8qhOkRVsf8La4NYP9LGgnuaE1DtATcz6f3CyYBsMa3cAT1stFTVn8xHhlP3AVWLUTE9sulWNKrhetT0KZahCFsyCEIQAIQhAAhCEACrerFW5AGeqqHBaqjVnIXDhnqtWCpTTQtWV9K6zVnbFzqZ5LK9Nalzlbr02Vb6WkG/nyUmSl0OhFsVOad1gx7XftAJ66ei6F+Ekz7/oq8Tg2lsd/sqWUn4K8aUXs4XEUuyb8zHNziT5XWM0zn1sZmdPEJ/iMDDrdxn099yWVgFO00z1YNNFOH+LSIylhaDI2kToT4p1S4k59Vrn0wWNZBHZcS4uBzd8Nj/cUtpPjdbKeIpugQHOj7kQN9k9pSVsJQGPBWYasz4dWlDxALgYJvAILYPeD1XS8IwxonLnzM/baIjZxFpv03XzrG1g12VtiIgDWeU7jRdXTfUNFzjIccoibgk5NrAiXePopy4tJE3qMTq70/BbTEuf/M/TlnNlc2lLw2QAO07nY2AG94Rh6ZodgiWaNcf2/wALx9DojhtUv+I8fuflHc0Aa7aqvikjzknyG2Eq3jlumoEj1HeEqwNAk2GnkPyU4ptvHmqMCdbF5Wr0ehegKNC4PebcoKsAVKEEkIQtHAQhCABCEIAEIQgAUXIQgCp6zvQhcYEFmxOiELJ1dmCjt4/daKaELzPBczPxP9nf9itD9PBCFh9nfCOex+h8f/Jq5yvp4n6lCFjJ4PSwmQaq3getb+QLxC7Dsqn9pKh/3W97Psuwwf8A7f8A3f8A6OQhLn96JPUfah3xD5Hf/Gfo5LP09/2f9z//ACCEK/8A9I8tfazqsD8qtH3QhWQ+1Eku2Qw/zP8A5v8A6MV6ELaOPsEIQunAQhCA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38918" name="AutoShape 6" descr="data:image/jpeg;base64,/9j/4AAQSkZJRgABAQAAAQABAAD/2wCEAAkGBxITEhUTExMVFRUWFxUWFhUXFxgYGBgVFRgWFxgXFxcYHSggGBomGxUXIjEhJSkrLi4uFx8zODMtNygtLi0BCgoKDg0OGxAQGy0lICUtMC8tLS0tLS0tLS0tLS0tLTUtLS0tLS0tLS0tLS0tLS0tLS0tLS0tLS0tLS0tLS0tLf/AABEIAOEA4QMBIgACEQEDEQH/xAAbAAACAwEBAQAAAAAAAAAAAAAABQIDBAYBB//EAD4QAAEDAgQDBgUCBAUDBQAAAAEAAhEDIQQSMUEFUWEicYGRofATMrHB0QZCYnLh8RQjUoKiFTOyFjRzwsP/xAAZAQADAQEBAAAAAAAAAAAAAAAAAwQCAQX/xAApEQACAgICAQMEAgMBAAAAAAAAAQIRAyESMUEEE1EiMoGRceFhwfBC/9oADAMBAAIRAxEAPwD7ihCEACEIQAIQhAAhCEAeErGaoqOytMht3fYe+ShxfGZG2uToPfvzUuE4csYJ+Y3PPpKXyuXFfkao1Hk/wblRUdc9NVeslapaw7z1WpOkLSBxUZUGuRmSuRuiRKi5somUA/1WWzp450NJ5A+iq4bim1HHS0iO4NnyJI8Fn4tXhhHORzEkb84F47kjNSn2afzwCXOIy3JuYG6XLLxkh+PBzjZ3IAXq5/BY5zadOm0XkDb5Zmw55bJxNQ7Bg69o+QgDzKrjNSVonnjcXTNCFBjI3J74+yhVqBokmAtCyTxyXrVQx7jcgAE2B1A0v16K9qyjrJoQhaOAhCEACEIQAIQhAAhCEACELJxDHspC5vsFyUlFWzsYuTpGtReYErJgeItqAnSNjb+6njagySLi2m4Bkx4ArKmnG0acGpcWJXnNWJM9m/QutY9AXDwapM4pUbWIyuLMwbBjNeLgjTny+qX4jigpkuFz2pH833U+GF1StTeTII7TQbAtHLeLLz45blUXuy+WKo3Jao6p7hpI5x0CzPr5u5c3+osa81PhMc4ZYzZSRJIB271Xh8a8ATL2jTSZ2Enbvv4J2T1G6ER9M6TOiLxe+igyqHCRcCfTvSk1yXGO1ABDf9OYEdVKniSQAHEwYOnqk+98jF6cb05hLf8AqLmPIcJbsBoLAi8K+hirCLuO+0DcRrssdSm5wBIym83OhO/X8onPSaO48atqSIYuix5zZwXEghoGaJ7/ALws2N4e4VA1rf2icu99/JO8BhmgZgLmb9xPkllA/wCa9zyDdwJOjQCQAB7+q415fkbHI03XggynUD2TYk6SLdnT5SJ+i6Dh2IIZD5zCZPeZ9/bRc7/ijEMdLg6Ra5I6fyzZOsLBBdY5oiBaNtzzK3jm10JzxvsZ/wCIHNZMNWNRxzDK5sZWm8A3kjnssuJqOzBrQDYON7wHCR4rZVcLOa6wnNpyn33yqYzcifgkv5LzWmzSCZjnHf5FeElpbc3MEG+u/RKXVX03g2cSQCADABk22nXoE1pHOQ79ok9508lqM+QTx8d+DS0qSEJwgEIQgAQhCABCEIAEIQgASzjNHMAAO0SAPP8AEnwVuPxJaHaWbmnuNh4/lInYqo50lxn9sb90d6k9Rmilwfkq9Phk3yXglxSo4ZWBxlrTJ1OpA99Fu4bVc5suuCNOboGYd1vUpRVpCZdJPPvGvRbuANANR29gJ8SR6KXDNvIVZor2hD+oQPi/DY2zfndsTyHcruFscAXCbFt9x2mae9llrYnNVeS1zZcbO1F7g7a8lsw2LyOAc3MxwOYgkFsQQQQkQV5dDp2sVMhxLED4pNRoF8xm7XFuXLEXmQSAr+GVfiNeCCAHQGnUDa48IVnHuDkMLmvLssnK64g6n+I9Cjg9EtZJIMmZFxEDcJs009ioNOOiv4tpyyWxPaGVwFjmkSNDZa6YFQuawNaNTMyeo53Bub6WSxjZpOI1c4ga9o637pW7h9M5OwXDIA0G0mYcTe15+q5HugktWhvw3Chg6mFm4uO180AN0EXcSYv3LIzFmm7O/wCbKbkQI6jYW5qqlh21nODnumJAO/eJsQddrpvJOPFClFqfNsZcKrRSeS6cpMEnmLev1SwySamWaYJa1x0LwSM5HeXmeZhZsHSaXiiXnKSHOkxBEQO+THLxhdFjazW03NayQGgAfsAJiD3C/cmQqUf4OyfCevIgYXkfGJjKQ21iSRMmNdd/JM8BjWAsaBHxCZGwdOo5TIMdZSuviQW5KYLoILnHntYWCl/iJIZlJc3TLqXdnXu3josqkxs48ltHRVhDKhBDXOHzH9o0F9repWMYnKxpkXaGREAiIzE7etlgdSAYTVBaTJaDJnQRAtrCu4flLT+50gdsG8CSRO1/qtubErGkt7GXxA6rHQ8iI02PU+S9FU5WDMdrgne8nmIBVGDoxm2/aCOpInyVtB4c9o2EgbXGnpK7GT/ZiSX6GtWsBHM2A6lSpCN5O/vZY2YKxvDiQZ1iNAsmGrubVLYkl8OO0RNh3EFUObTVoQsaknxfQ6QhCaJBCEIAEIQgAQhCAFXGm9k21abcyCI+vqs/wGU6bWmBUOvO4Np0AA+i34/FZbAgHnre23d9QkNYvfL4zAmIkToIIHkfBQ5nFSfll2FScUukemqAC6C6xAIgAbTe58t1H4pdhXgBozucDJALWgNvBIkz5Kx1aplZ/lgtANyez2QTJHI6X70s/UUvp0nwADmsPlBBiB4QkJqCcvhdDq5NR/z2c9Twx+JfSwEOO3ULosC5oqCWgtgtcSS7LJvc9AdEtwlEAddQB13TfANjXU6lSYpPlbKcyXGjY5xrQGWpjqJ9Z87/AJqbwtsOcabRcxle75QLSIhx/KvwjspDA1oGtgJIJ16nYn8rZ8SWgwCT5eHNWpWtkNtPQspMJPZsQ4/NMEneCNOyNFtoYUNaBmdtvJlul9/JVGuQ8CDHOIHkRdbRVkdkgnQTz/CzCKNZGzNWwjDdznEyCBB1BkSADZYMacpDhmL75nZHCxFgN5iPunX+ZB+X1/CkY3v4G+iZ7aaMxyOL+RJhGUgCHOcbh2aCHMmwAgWAO2ghM8LioYA6XEkjwnWwFvfVTJ17Mjb01B71XSxMGMp6laX0hL6/AtPCMr8zQ4tubgA89d/7KPBh23DKIDSMs6ZjIvGvZKYAD4k62JgyYmYgbxB8Cijh4LntMPdrqRAGhnUzJn+q4vkY5tqn8FBouqvhxgA23huvmY1PNW16DQ+GGIEO6Tp77lVQo1A9zjUO5cRl1tAAII2Aj+q8wdSpLmWeRcmIMkzrofDmudhvw9I0UGftBJjW9zJ+YkxfXzWgYZwdLYAvqRyEaX1JsqsHTykgghxtmtY669Z+i3NpctdzutwjrYqcqYNbUIguA0uPCUUOHuDw/wCISZk216LSAraYVCin2TubXRYhCE4SCEIQAIQhAAouB2UkIAx4jAtdJIl3PQ+n3SnCYZ7pDHkQZnTuHeV0JS/hsNdUaSJzTHSBdS5cUXOJRjySUWZ8SBVa1sw++bYiNZ5LmOK1YptpCSJc+Y1c5xcGg849e5ddxINNjYWmJE5iBFtQlmCY3EVySJZTBtBABNmjvjMfHqk5oW1Hy9fgdinS5eFsQcNo5WybnnpI29FsrYlouT77vBdK3glKZIm0RtH9lDG8PpMpvc1gDg0kHq24uVmPo5RW2bl6uMnpCLh1Zz6jcjXQDJJEAtNnXOtr25J9kG90t4TUL8zp3ygxHUxG1wmIho0JXMT+nZjL92is4UeszN/NetohqPj62I+6qxFcAC/KOtlr6TP1dMvFUCyh8Rp1SfEYsiUvfjXTMo9xIODfR0r6rOQWP4rAZbY7kcvoUjfj50vz5BeMcT+49wAH2RLJFgoSXk6OniRM622F/JBqEi1pmGzdxnUn9rQklGo8HsuB6OtPiPwtgxk3gseIkH9zR1Fnc121R2Nt7GldpZTJzCQOyNBn0Bub36rPgKhFVuYsBc2SBaHO0bHOwWlzQ8CRvz5krXhMKxsFrQDHfE6xOngtxjb0cc0k0zPj6uVwO9iRYS0Xn6rc0A38V4KDQcwaJOpi5Viao7FOWkj1ivaFXSCtTooSwQhC0cBCEIAEIXiAPUIQgCLpWV2DBJMATqYuVsXjiuNJ9nU2uhVxZhazs6y0CT1G+1t9lD9LwKMxBc+oT4Oy672AUMfhKlVgEEy4n5stoMeGm2wVnDsDUpsDTltMCTYGCRpe8+ancX7qlWqKbXtcb3Y2c8BYeIuztdTaJmxO2okdbSpPpPNpi0WJ81JlB1tI8fwnO3oTFJbEwoPpNOWDMuJd3TNgI/soOxbvWDYfdOsThSQd5BmLRb+volr8PBMsHnKhy43DroqhkUtvsx4vF5RJMAan3v3JU3FOJLiMv+kHWBufeysxdTMSSIDSQO+Yt1trtKV18SBJJAjyHRJbrsalekXYzFQLlZGy4dq3T89VgpYg1Hl/7W2aOvPvj6rV8QpTlY1Y6L5UmuKoD1IPXEzvE20q0EeCZMIcMp8DyPMdUizLfhnmFRF6EZcdbQ2wddzTlPaAI7wNj3aroqDwRb33rja1Yh9Nw1Lsh6gzb6rquFvlk8y70OX7J2J7oRk2kzavV4hUiCxhVgKqaFa0JkTDPUIQtHAQhCAPEIQuACELxAHsrwleSvJRZ0A5eNcJ1n7KJCyVGQbFKlNo0o2by8BefE5C3klbmLwuJ1J8TKW/UP4N+0NDU7vNKON18lJzgAXNBiDtzjeNVEn+EeP4Sfj/ABHI0t1zAixECREmdkvJlcojMeL6hDXx5AIIzQSbEEkkk3kgbrk8Zj31KhmWMaYyOEGYNzlJB6LfiA1jIJItftG07axbTwXPVsfTBORjXX1cMx7wNu9S9npRgorQ9Zxam0RnYABeSZk/7brL/wCpqUmMzj0bA8CTdc2x5eTncTMcgR4Cw8tk4wuDALYA/vAXJRQxRsc4fjAc2Qxw6GPstLcYSJDTbW6zNwTnC1h72Tv9L16ImnUAzGBLt+knQ/lJaaN8UldWVYKnUqxlywecjRMhQr0x2qcgaljs1u6AT4StLMMKWV4eMrnQNo6R3fRdHQoNMHMDvbkmQcpE/qJR/ByrcU13w9xnnxggA+cLsuEEZQP4QfNctxjCAYkZRGdtwN3aA99teif8NbkgE9/nKdjm1LZFkiuOhwWr0BDKrTYG6sEL0Uk+iOwphTQhbRkEIQugCEIQB4heIXABBQvCg6RKrJVjlWUtmkRKrerCFB4SpG0Vkqsm2g7yrXBZq741SpaNrZgxDiTquU41ULqkdf8AiwX/AORXRYzFsZ8zgNTc8rrkMbiWhr6syALdS7tHzJapmyuCON4vinVHFmjBOm5SdpgwBYDZNfh52lxibj1Lj9Usr0DEX9FlNFDRdgKBc7NcDn5rqqDA1oME8zy5HzSTgVEx7+q6/htQAFrhYrSKIR0IcVjq7QS1r3tdo5hBHTeVio8UD3ZJNNwc2cxEkSJjrrZNMfwAl5OHfVYSZJa8tb481mf+mYINQybkkEye8m5TWo0dSkno7jgOMdUaGkBzS43sQIDjM9wKd1sZ8JrZAAmBFr/m4XFnhNZ+DjDZi/4pztkDRpy5SILflix38FCn+nq1Km2vWfUa9ruy0vL4BINzAF5OnNT8IrdiciUpUzs8JRc/FOedA0Bov159S5dI2iGWdGoKR8IrmSDAdubnSIgn3N01NQ87qiHGP8nm5Lky9rh8UR7tC1s+aOn3MLDhmj5jtv71P5W6g39x39BsFTh3+7J5l6EIVQoEIQgAQhCAIoQV5K4dPV4USvFwDwqCmSoFYZpESFFzRuvXVANUvxmMEa/lYlRpIMbiYs3Xn+FyvEuM1XEsaAIkF574sPCPBNK9RziDoB56R90k4gMrnO/buOSkyp0UYpK6FeJoEgkkFxkAxLiSNJOg7gkHHMT2RSYZDSMx5u5eH45Jvxp7o7Ophtutz59lc5iaJDRbcBSt1osXyytzQ2lO8+c2j3yVDGB34VmPcMgG8j39FQ10BcGRkMcMMosRqmFKudeS5sVXXhbH4xzWAgXPu3W6fBFcJKhxieKVXDK08r8psvWVH5bunmfTTy1SIVQGmxE/MQ6TJ67LZwXAPqu7NV5GpBMmNzE3AE+SY46OuaR9C/T1OpRwpcd6jSeodIt0uLrRjWGo5jToTmI/hZBPdePVImPxQeylUq/5YhzuyWnKy952t6JtRqkNdXJ1ENadmgktjmSSfPopXBuSsjytq5eWb8E//NOlswjkQRHjEpxRM965fgjyS0nUl5P/ABvddRgzdUQVnnz0b6NLmtYVLCr2BX41XRLImEIQnGAQhCABCEIA8heEKSEAVEolSLLqmsDslu0aRGpVAWSvjMpiPHbu71c+idRr1+x5pTi2O0OhmPfNKbYxJE8Tic1ljcell4D+0mT9QvYQYd+QKx42gHA6aea0v0WV9TaOnglza6NQtO0ctiqUZgRMGWjvEfYpbxFlm2Mki3d/cJxxJhyOdYy4NgmCWgnS1zr5dLrsdXIa08nN9NfGFFJKz0k7OYxNGC43iYHT2dlJzQRZauMVWzkn9wi4WJtWBAWUjUNHgpyrMRTc4AECALEDQxfVVMxAvz9Vswt8vKRKanRTB2qM1LgfxiGNf8N5iDMXOoNwIv6Lp+EfpWvQoPea4zGGN+Q9omNDJieoUcLgKb3SBB5yfpMFbMHRbm+GHOMky1xNtjbxXXNvp6NShEhRqCq5tNsgGMz5u6G3EkaTJv16J/xVohjZ2A02Fhfe40lZ6eCYwiGx3dP7le4eqXVsmX5Bq7e8SPL0WW7ehGWlG/gZcDowXfwgDxd2j6ZV0eBbdIcP2CSN7kbE8xyPuF0HC8U3LaZ3mJHf7hNxJJ0zzZu9oZhqsCopVVcFfFp9E0iYK9XgXqYZBCEIAEIQgAQhCABQcFNRcuMCl5S97JN/cpk4Kl9LdJkrGxdHP4illnSxt5KDXSJTTH0ZbEXEwlVJsWnT39ZWI6dHZrVnr1irRryWt5kW6+llhxrXZba6eJ3K5PoMaFHwWubJAPzZZOhMxvrcz/Rc7inWEXaN/v6QnuOp2cBHYaWtEj53dmTG8+KQvoNBbluAMk88xHndQZD0IGLjGEbDHiBLBp/qBF+8j7pBiHuBAEQbx578l0mObDY2IbrtrpygrNWwrS1p6Ae+qIv5N1a0IsPrMd6bYV69pcOIIPNa2URyWpbHY9GvAVr280wY1wdnYbkEO66HwSnCUXjT2F0PA6TiJcI5Tup7aZS+rH2DMtE35LDTc347iJjTpml2YDr2bpk5wawnlf8AolGFlzw4u7ImBzcSS5x8SYVGNEGV6Y4B5K2jVMSDBiQfCyraeSzYeocjrSBNul01sgSOwwVXMBzgHwdcH3yK2sKVcNplrWE7WJHIgnkLTCbNVWF2heRUyxqkotUlQhIIQhdAEIQgAQhCABeEL1CAIFqgQrVB6y0dTMOKZKUuogbQBAt76p28LJVoiSeYA8p/PolOO7N8tULcqzYli2PaqnBckjkXTOcxeDb27RNz/MNSPIHwKXt4eA25mNY6LosdRzaW+oPRYPgAgyImNOm6hnHZbjya2J/gAywgEw0E7QdYnvKrxeAZJIhvOAN+Q5pwKIFvcqNbDtIuOXp/c+awkUxmrEtLABxA0gyCNZiN9f6LNi8M9riTGX6Hv6zCfU6TQSAXEjUWH0Hqq+OYdrqLnXsBYHW4Akrtjkjn21G0yY035kp3gceCAZiPeqzN4HQrYYOY9zawEwSC125Fh2eU6WVnD/0yWOa6pWcxrrdmLci4utv6LHOI69bGHFKxewNa60D8g++Su4fQII6ADyaPuSr/APo5ouJc/PTOVzXgW7IdZ0WBPMWKvwbRlzSLmdedz9U+Cs87PkVaL22VVMBuadNfDUq9zb3sq3skE9D9CttEaZ1GHF42yix7ytdHSOVvx6JXw2uXmm6IDqbT5yU1Aun4urOZFTotaVNVAq1UoSwQhC6cBCEIAEIQgAQhCABQqBTUKhQBmcs1RaaizPWWgMGIWdzgtuJasD2pUrNIqqBYardlvcstVqnmhsGYKrIVD3LbXw86FJsSwtMke+9TtFuGSfYY4wJtJgX56fhLXYl1RvwwZkwWxlEC5Mm+injX5gXmYYYA66GfFYXhoLXGYzmS3Udl3lMAJXLdI9GKXG2PMPRa2czi0t7IaCGjTc7n5dIttZeHGtuHOFomTJ9T09FRSZRgCw37Rz2+3PyXtCrTbmGdu+uUeHPdGSOzWNnT8E460xTf8jm5QXCAbnnrZauI8NFLKWfIbRy3EfTyS/AY9lSiKLyIAYJGoDTMjkuhpYZ2WARUpECxnMBv3++SE/j/AL+jz/URp31/v+xIxTL4B7ioge+my9qjsHfb8qhOkRVsf8La4NYP9LGgnuaE1DtATcz6f3CyYBsMa3cAT1stFTVn8xHhlP3AVWLUTE9sulWNKrhetT0KZahCFsyCEIQAIQhAAhCEACrerFW5AGeqqHBaqjVnIXDhnqtWCpTTQtWV9K6zVnbFzqZ5LK9Nalzlbr02Vb6WkG/nyUmSl0OhFsVOad1gx7XftAJ66ei6F+Ekz7/oq8Tg2lsd/sqWUn4K8aUXs4XEUuyb8zHNziT5XWM0zn1sZmdPEJ/iMDDrdxn099yWVgFO00z1YNNFOH+LSIylhaDI2kToT4p1S4k59Vrn0wWNZBHZcS4uBzd8Nj/cUtpPjdbKeIpugQHOj7kQN9k9pSVsJQGPBWYasz4dWlDxALgYJvAILYPeD1XS8IwxonLnzM/baIjZxFpv03XzrG1g12VtiIgDWeU7jRdXTfUNFzjIccoibgk5NrAiXePopy4tJE3qMTq70/BbTEuf/M/TlnNlc2lLw2QAO07nY2AG94Rh6ZodgiWaNcf2/wALx9DojhtUv+I8fuflHc0Aa7aqvikjzknyG2Eq3jlumoEj1HeEqwNAk2GnkPyU4ptvHmqMCdbF5Wr0ehegKNC4PebcoKsAVKEEkIQtHAQhCABCEIAEIQgAUXIQgCp6zvQhcYEFmxOiELJ1dmCjt4/daKaELzPBczPxP9nf9itD9PBCFh9nfCOex+h8f/Jq5yvp4n6lCFjJ4PSwmQaq3getb+QLxC7Dsqn9pKh/3W97Psuwwf8A7f8A3f8A6OQhLn96JPUfah3xD5Hf/Gfo5LP09/2f9z//ACCEK/8A9I8tfazqsD8qtH3QhWQ+1Eku2Qw/zP8A5v8A6MV6ELaOPsEIQunAQhCA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38920" name="AutoShape 8" descr="data:image/jpeg;base64,/9j/4AAQSkZJRgABAQAAAQABAAD/2wCEAAkGBxQTEhUTExQVFRQWFxUWFhUXFBgUGBgVFRgWFxQXFxcYHCggGBwmHBUXIjEhJSkrLi4uFx8zODMsNygtLiwBCgoKDg0OGxAQGywkICQsMCwsLCwsLCwsLCwsLCwsLDQsLCwsLCwsLCwsLCwsLCwsLCwsLCwsLCwsLCwsLCwsLP/AABEIAOEA4QMBIgACEQEDEQH/xAAbAAACAwEBAQAAAAAAAAAAAAAABQIDBAYBB//EAD4QAAEDAgQEBAUCBAQFBQAAAAEAAhEDIQQSMUEFUWFxIoGRoRMyscHwQtEGcuHxI1JighQVM6KyFjRzwsP/xAAZAQADAQEBAAAAAAAAAAAAAAAAAwQCAQX/xAApEQACAgICAQMEAgMBAAAAAAAAAQIRAyESMUEEE1EiMnGBkeFhwfBC/9oADAMBAAIRAxEAPwD7ihCEACEIQAIQhAAhCEAeErGaoqOytMht3fYfnJQ4vjMjbXcdB+fnqpcJw+Rgn5jc8+kpfK5cV+xqjUeT/RuVFR1z01V6yVqlrDuVqTpC0gcVGVBrkZkrkbokSoubKJlAP9Vxs6eOdDSeQPsquG4oVHHS0iOwbPoSR5LPxavDCOcjmJI35wLx2SP4lPw0/ngEucRluTcwN0qWXjJD8eDnGzuQAvVz+Cxzm06dNovIG3yzNhziycTUOwYOviPoIA9Sq4zUlaJ543F0zQhQYyNye8fZQq1A0STAWhZJ45L1qoY9xuQACbA6gaX69Fe1ZR1k0IQtHAQhCABCEIAEIQgAQhCABCFk4hj20hc32C5KSirZ2MXJ0jWovMCVkwPEW1ATpGxt/dTxtQZJFxbS8gGTHkCsqacbRpwalxYlec1Ykz4b9C61j0BcPJqkzilRtUjK4szBsGC68XBGnPl9UvxHFBTJcLnxSP5vup8MLqlam8mQR4mh0AFo5bxZefHLcqi92XyxVG5LVHVPcNJHOOg1WZ9fN2XN/wARY15qfCY5wyxmykiSQDt3VeHxrgBMvaNNJnYSdu9/JOyeo3QiPpnSZ0ReL9FBlUOEi4E9NO6UmuS4x4oAIb/lzAjqpU8SSAA4mDB090n3vkYvTjenMJb/AMxcx5DhLdgNBYEXhX0MVYRdx32gbiNdljqU3OAJGU3m50JtPX90TnpNHceNW1JEMXRa85s4LyQQ0DNE9/vCzY3h7hUDWt/SJy7339E7wGGaBmAuZv2JjsllA/4r3PIN3AkmzQCQ0Afn1XGvL8jY5Gm68EGU3h7JsSdJFvDp8pE/T6dBw7EEMh85hMnuZ/Ptoud/4oxDHS4OkWuSOn8s2TrCwQXWOaIgWjbc8yt45tdCc8b7Gf8AxA5rJhqxqOOYZXNjK03gG4JHPZZcTUdmDWgGwcb3gOEjzWyq4Wc11hObTlP53lUxm5E/BJfkvNabNIJmOcd/QrwktLbm5gg3136JS6q+m8GziSAQAYAMm2069AmtI5yHfpEnudPRajPkE8fHfg0tKkhCcIBCEIAEIQgAQhCABCEIAEs4zRzAADxEgD1/ufJW4/ElodpZuaexsPP90idinudJcZ/TG/aO6k9Rmilwfkq9Phk3yXglxSo4ZWBxlrTJ1OpA/Oi3cNquc2XXBGnN0DMPb3KUVaQmXSTz7jXot3AGgGo7ewE25kj2UuGbeQqzRXtfgQ/xCB8X4bG2b87tieQ7K7hbHAFwmxbfceJmn5sstbE5qryWubLjZ2ovcHbXktmGxeRwDm5mOBzEEgtiCCCEiCvLrQ6drFTIcSxA+KTUaBfMZMtcW5csRebEgK/hlX4jXgggB0Bp1A2uPKFZx7g5DC5ry7LJyuuIOp/1HoUcHolrJJBkzIuIgbhNmmnsVBpx0V/FtOWS2J8QyuAsc0iRobLXTAqFzWANGpkGT1HO4NzfSyWMbNJxGrnEDXxHW/aVu4fTOTwFwyANBtJmHON7Xn6rke6CS1aG/DcKGDqYWbi48XzQA3QRdxJi/ZZGYs03Z3/NlNyIEdRsLc1VSw7aznBz3TEgHfnImxB12um8k48UKUWp82xlwqtFJ5JnKTBJ5i3v9UsMkmplmmCWtcdC8EjOR3LzPMws2DpAvFEvOUkOdJiCIgd5McvOJ6LG1g2m5rWSA0AD9ABMQewv2TIVKP4OyfCevIgYXkfGJjKQ23hJJEyY1139EzwGNYCxoEfEJkbB06jlMgx1lK6+JBbkpguggucee1hYKX/ESQzKS5umXUu8OvbeOiyqTGzjyW0dFWEMqEENe4fMf0jRt9re5WMYnKxpkXaGREAiIzE7e9lgdSAYTVBaTJaDJnQRAtrCu4fBaf1OkDxgmYEkidr/AFW3NiVjSW9jL4gdVjodwRGmx6n0XoqnKwZjtcE73BPMQCqMHRjNt+kEdSRPoraDw57RsJA2uNPaV2Mn/JiSX8DWrWAjmbAdSvaQjeTv+bLIzBWN4cSDOsRoFkw1dzapbEkvhx2iJEDsQVQ5tNWhCxqSfF9DpCEJokEIQgAQhCABCEIAVcab4T1abcyCI+vus/wGU6bWmBUOvO4MidAAPot+PxWWwIB563tt2+oSGsXvl8ZgTESJ0EED0PkoczipPyy7CpOKXSPTVABdBdYgEQANpvc+m6j8UuwrwA0Z3OBkgFrQGyYJEmfRWOrVMrP8MFoBuT4fCCZI5HS/dLP4il9Ok+AAc1h8oIMQPKEhNQTl8LodXJqP+eznqeGPxL/LYCHnbS4XRYFzRUEtBbBa4kl+WTe56A6JbhKIA66gDrum+AbGup1KkxSfK2U5kuNGxzjWgMtTHUT7z63/AHqbwtsOcWNFzGV7vlAtIiHH91fhHZSGBrQNbAAkE2PU7E/utnxJaDAJPS3lzVqVrZDbT0LKTCT4bEOPzTBJ3gjTwjRbaGFDWgZnbb5jLdL7+iqNch4EGOeWB6EXW0VZHhIJ0E2uswijWRszVsI03cXEyCBB1BkSADZYMacpDhmL75nZHCxFgN5iPunXjg/L6n9lI9b+Rvome2mjMcji/kSYRlIAhznah2bKQ5k2AECwB20EJnhcVDAHS4kkeU62At+dVMnXwyNrdtQe6rpYmDGU9T9FpfSEvr8C08IyvzNDi25uADz13/socGHjcMoyhpGWYjMZF418JTEAfEnWxMGTEzEDeIPkUUcPBc9tnu11IgbGdTMmf6ri+Tbm2qfwUGi6q+HGADbeG6+pjU81bXoND4YYgQ7eJ0/OyqoUage5xqHcuIy62gAEEbAR/VeYOo+XMs8i5MQZJk30PlzXOzu/D0jRQZ+kEmNb3Mn5iTF9fVaBhnB0tgC+pHIRpfUmyqwdPKSCCHG2a1jrr1n6Lc2ly13MwVuEdbFTlTBrahEFwGlx5Sihw8h4fnJMyba9FpAVtMKhRT7J3NrosQhCcJBCEIAEIQgAUXA7fSVJCAMeIwLXSSJdz0Pt90pwmGe6Qx5ABmdOw810JS/hsNdUaSJzTHSBdS5cUXOJRjySUWZ8SBVa1sw++bYiNZ5LmOK1YptpCS2XPmNXOcXBoPOPfsuu4kGmxsLTEicxAi2oSzBMbiK5JEspg2ggAmzR3jMfPqk5oW1Hy9fodinS5eFsQcNo5WybnnpI29lsrYlouT+dvJdK3glKZIm0RtG3soY3h9NlN7msAcGkg9W3Fysx9HKK2zcvVxk9IRcOrOfUbka6AZJIgFps651te3JPsg3ulvCahfmdO+UGI6mI2uExENGhK5if07MZfu0VnCj3nW/qvW0Q1Hx9bEfdVYiuABflHWy19Jn6umXiqBZQ+IDqk+IxZEpe/GumUe4kHBvo6V9VnIeix/FaDLbHcjl9Ckb8fOl+fILxjp/UewAH2RLJFgoSXk6OniRM622F/RBqEi1pmGzdxm5J/SAklGo4HwuB6OtPmP2WwYybwWVBEg/qaOos7mu2qOxtvY0rtLKZMiQPCPlGfQG5vfqs+AqEVW5iwFzZIFoc7Rsc7BaXNDwJG/PmSteEwrGwWtAMd4nWJ08luMbejjmkmmZ8fVyuB3sSLCWi8/VbmgG/mvBQaDmDRJ1MXKsTVHYpy0kesV7Qq6QVqdFCWCEIWjgIQhAAhC8QB6hCEARdKyuwYJJgCdTFytaHFcaT7OptdCrizC1nh1loEnqN9rb7KH8LwKMxBc+oT5Oy676BQx+EfVYBBMuJ+bLaDHlptsFZw7AvpsDTltMCSYBgkaXvPqp3F+6pVqim17XG92NnPAWHiLs7XU2iZsTtqJHW0qT6TzaYtFifXRSZQNtI8/2Tnb0JiktiYUH0mnLBmXEu7TNgI/soOxbveDYfdOsThSQd5BmLRb+vslr8PBMsHrKhy43DroqhkUtvsx4vF5RJMAan837JU3FOJLiMv+UHWBufzZWYupmJJEBpIHeYt1trtKV18SBJJAj0HIJLddjUr0i7GYqBcrI2XDxW6fusFLEGo8v/AEts0defePqtXxEpysasdF8qTXFUB6kHriZ3ibadaCPJMmEOGU+R5HYjqkWZb8M+yoi9CMuOtobYOu5pynxAEdwNj21XRUHgi353XG1qxD6bhqXZD1Bm31XVcLfLJ5l3sco+idie6EZNpM2r1eIVIgsYVYCqmhWtCZEwz1CELRwEIQgDxCELgAhC8QB7K8JXkryUWdAOXjXX1n7KJCyVGQbFKlNo0o2by8BefE5C3olbmLwuJ1J8zKW/UP4N+0NDU7eqUcbr5KTnAAuaDEGbc43jVRJ/0jzP2Sfj/EcjS3XMCLEQJESZ2S8mVyiMx4vqENfHkAgjNBJsQSSSTeSBuuTxmPdUqGZYxpjI4QZg3OUkHot+IDWMgki1/EbTtrFtPJc9Wx9ME5GNdfVwznuBt3UvZ6UYKK0PWcWptEZmAAXkmZP+26y/+pqUmMzj0bA8iTdc2x5eTncTMcgR5Cw9Nk4wuDALYAn94C5KKGKNjnD8YDmyGOHQx9lpbjCRIaba3WZuCLhaw/Nk7/hevRE06gGYwJdeeknT+qS00b4pK6sqwVOpVjLlg85GiZChWpjxU5A1LHZrdoBPlK0swwpZXh4yudAtEdI7fRdHQoAwcwO9uSZBykT+olH9HKtxTXfD3GefOCAD6wuy4QRlA/0g+uq5bjGEAxIyiM7bgbu0B7216J/w1uSAT39ZTsc2pbIskVx0OC1egIZVBsDdWCF6KSfRHYUwpoQtoyCEIXQBCEIAivV4hcAEFC8KDpEqslWOVZS2aREqt6sIUHhKkbRWSqybaDuVa4LNXfGqVLRtbMGIcSdVynGqhdUjr/2sF/8AuK6LGYtjPmcBqbnldchjcS0NfVmQBbqXeI+pLVM2VwRxvF8UajizRgnTcpO0wYAsBsmvw87S4xNx7lx+qWV6BiL+3kspooaLsBQLnZrgc/VdVQYGtBgnmeXI+qScComPz6rr+G1AAWuFitIohHQhxWOrNBLWve12jmEEdN5WKjxQPdkk03BzZzESRImOutk0x/ACXk4d9VhJklry1vnzWZ/8MwQahk3JIcZPcm6bUaOpST0dxwHGOqNDSA5pcb2IEBxmewKd1sZ8JrZAAmBFr/vcLizwms/Bxhsxf8U52yBo05cpEFvyxY7+ShT/AIerUqba9Z9RtRrvC0vL4BINzAF5OnNT8IrdiciUpUzs8JRc/FOedA0Bov1nXqXLpG0Qyzo1BSPhFcyQYDtzc6REE/k3TU1DzuqIcY/k83JcmXtcPiiPy0LWz5o6fcwsOGaPmO2/17n91uoN/Ud/YbBU4d/zZPMvQhCqFAhCEACEIQBFCCvJXDp6vCiV4uAeFQUyVArDNIiQoubzXrqgGqX4zGW1/dYlRpIMbiYs3Xn+y5XiXGariWNAESC894sPKPJNK9RziDoB66R90k4gMrnO/TuOSkyp0UYpK6FeJoEgkkFxkAxLiSNJOg7BIOOYnwikwyGkZjzdy8v25Jvxp7o8Ophtutz6+Fc5iaJDRbcBSt1osXyytzQ2lO8+s2j85KhjA79lZj3DIBvI/r9lQ10BcGRkMcMMosd0wpVzryXNiq68LY/GOawEC58/TrdPgiuElQ4xPFKjhlaeV+U2XrKj8t3TzPtp6apEKoDTYifmIdJk9dls4LgH1XeGq8jUgmTG5ibgCfRMcdHXNI+hfw9TfRwxcd6jSeodIt6i60Y1hqOY06E5iP8ASyCe1490iY/Eh7KVSr/hiHO8JacrLiZ2t7JtRqkNdXJ1ENadmgktjmSSfXopXBuSsjytq5eWb8E//FOlswjkQRHnEpxRM91y/BHklpOpLyf+2TddRgzdUQVnnz0b6NLmtYVLCr2BX41XRLImEIQnGAQhCABCEIA8heEKSEAVEolSLFTWB2S3aNIjUqgLJXxmUxHnt27q59E6jXr9jzSnFsOh0Mx+c0ptjEkTxOJzWWNx6WXgP6SZP1C9hBjfkCseNoBwPb1Wl+iyvqbR08kubXRqFp2jlsVSjMCJgy0dxH2KW8RZZtjJIt2/uE44kw5HOsZcGwTBLQTpa+/p0uux1chrTyc32184UUkrPSTs5jE0YLjeJgdPw7KTmgiy18Yqick/qEXCwtqwICykaho8FOVZiKZcACBAFiBMGL6qpmIF+futmFvl5SJ2TU6KYO1RmpcD+MQxr/hvMQZi5+YG4EX9l0/CP4VrUKD3muMxhjfkPiJjQydeoUcLgKb3SBB55j9JgrZg6Lc3wwXGSZa4m2xt5rrm309GpQiQo1BVc2m2QDGZ8yXQ24kjSZN+vRP+KtEMbNoA0iwsL73GkrPTwTWEQ2O3T+5XuHql1bJlswau3vEj09llu3oRlpRv4GXA6MF3+kAebvEfbKujwLbpDh/ASRvcjYnmOR/IXQcLxTctpneYkd/yE3EknTPNm72hmGqwKilVVwV8Wn0TSJgr1eBephkEIQgAQhCABCEIAFBwU1Fy4wKXlL3sk3/JTJwVL6W6TJWNi6OfxFLLOljb0UGukSmmPoy2IuJhKqTYty/PrKxHTo7Nas9esVaNeS1vMi3X2sVhxrXZba6eZ3K5PoMaFHwWubJAPzZZOhMxvrcz/Rc7inWEXaN/v7QnuOp2cBHgaWtEj53eGTG8+aQvoNBbluAMk88xHrdQZD0IGLjGEbDHiBLBp/mBF+5H3SDEPcCAIg3j135LpMc2GxsQ3XbXTlBWathWlrT0ARF/JurWhFh9Zjum2FevaXDoIPNa2UVqWx2PRrwFa9vVMGNcHZ2G5BDuuh8kpwlFw0/Auh4HScRLhHKd1PbTKX1Y+wZlom/JYabh8dxExp0zS7MB18N0yc4NYTyv/RKMLLnhxd4RMDm4klzj5kwqMaIMr0xwDyVtGqYkGDEg+VlW08lmw9TwOtIE26XTWyBI7DBVcwHOAfJ1wfzkVtYUq4bTLWsJ2sSORBPIWmE2aqsLtC8ipljVJRapKhCQQhC6AIQhAAhCEAC8IXqEAQLVAhWqD1lo6mYcUyUpdRA2gCBb86p28LJVoiSeYA9J/f2SnHdm+WqFuVZsSxbHtVTguSRyLpnOYvBt8dom5/mGpHoD5FL28PAbczGsdF0WOo5tLD3B6LB8AEGRExoeW6hnHZbjya2J/gAywgEw0ExaDrE9yq8XgGSSPDzgDfkOacCiBb8lRrYdpF+nt/c+qwkUxmrEtLABxA0gyCNZiN9f6LNi8M9riTGXtoe/WYT6nSaCQC4kaiw7aD3VfHMO11Fzr2AsDrcASV2xyRz7ajaZMab8yU7wOPBAMxHX7rM3gdGthg5j3NrATBILXbkWHh5TpZWcP/hksc11Sq5jXW8MW5Fxdbf2WOcR162MOKVi9ga11oH7g/nJW8PoQR0AHo0fclaP+Tmi4lz89M5XNeBA8IdZ0WBPMWKvwbRlzSLmdedz9U+Cs87PkVaL22VNMBuadNfLUrQ5t72Vb2SCeh+hW2iNM6igLxtlFj3K10dI5W/b2SvhtcvNN0QHU2n1kpqBdPxdWcyKnRa0qaqBVqpQlghCF04CEIQAIQhAAhCEAChUCmoVCgDM5Zqi01FlestAYcQs7nBbcS1YHtSpWaRVUCw1W7Le5ZarVPNDYMwVWQqHuW2vh50Puk2JYWmSPzup2i3DJPsMcYE2kwL89P2S12JNRvwwZkwWxkEC7jJvop41+YF5mGGANL6GfNYXgAtcZjOZLdR4XekwAlct0j0YpcbY8w9FrZzOLS3whocGjTc7n5dIttZeHGtuHOFomTJ9z09lRSZRgCw38Rz2+3P0RQq025hnbvrlb5c90ZI7NY2dPwTjrTFN/wD03NyguEA3PPWy18R4aKWUs+Q2jlu2Pp6JfgMe2pRFF5EAMEjUBpmRyXQ0sM7LAIqUSBYzmA37/nJCfx/39Hn+ojTvr/f9iRimXwD2KiB+dNl7VHgO+37qhOkRVsf8La4NYP8AKxoJ7NCah2gJuZ9v7hZMA2GNbuAJ62utFTVn8xHllP3AVWLUTE9sulWNKrhetT0KZahCFsyCEIQAIQhAAhCEACrerFW5AGeqqHBaqjVnIXDhnqtWCpTTQtWV9K6zVnbFrqZ5LM9Nalzlbr02Vb6WkG/ryUmSl0OhFsVObzWDHtd+kAnrp7LoX4STP5/RV4nBgtjv+FSyk/BXjSi9nC4il4TfmY5ucSfS6xmmc+tjMzp5hP8AEYGHW7Gfb87JZWCnaaZ6sGminD/FpEZSwtBkbSJ0J806pcSc+q1z2AsayCPC8lxcDm7w2P8AcUtpPjdbKeIY6BZzo+5EDfZPaUlbCUBjwVmHrM+HVpQ8QC4HKTeAQWwe4PVdLwjDGicufMz9NoiNnEWm/TdfOsbWyuytsREAazsJ3Gi6um+oaLnGQ45RE3BJybWBEu8/ZTlxaSJvUYnV3p+C2mJc/wDmfpyzmyubSl4bIAHidzsbADe8Iw9M0PARLNGuI+Xk14+h0Rw2qX/EeP1Pyjs0Aa7aqvikjzlfIbYSreOW/wCfndNQJHuO4SrA0CTYaeQH7lOKbbx6qjAnWxeVq9HoXoCjQuD3NuV1YAqUIJIQhaOAhCEACEIQAIQhAAouQhAFT1nehC4wILNidEIWTq7MFHbz+60U0IXmeC5mfif6O/2K0P08kIWH2d8I57H6Hz/8mrnK+nmfqUIWMng9LCZBqreB61v5AvELsOyqf2kqH/Vb3Z9l2GD/APb/AO7/APRyEJc/vRHn+1DviHyO/wDjP0cln8Pf9H/c/wD8ghCv/wDSPMX2s6rA/KrR90IVsPtRJLtkMP8AM/8Am/8AoxXoQtI4+wQhC6cBCEIA/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38922" name="AutoShape 10" descr="data:image/jpeg;base64,/9j/4AAQSkZJRgABAQAAAQABAAD/2wCEAAkGBxQTEhUTExQVFRQWFxUWFhUXFBgUGBgVFRgWFxQXFxcYHCggGBwmHBUXIjEhJSkrLi4uFx8zODMsNygtLiwBCgoKDg0OGxAQGywkICQsMCwsLCwsLCwsLCwsLCwsLDQsLCwsLCwsLCwsLCwsLCwsLCwsLCwsLCwsLCwsLCwsLP/AABEIAOEA4QMBIgACEQEDEQH/xAAbAAACAwEBAQAAAAAAAAAAAAAABQIDBAYBB//EAD4QAAEDAgQEBAUCBAQFBQAAAAEAAhEDIQQSMUEFUWFxIoGRoRMyscHwQtEGcuHxI1JighQVM6KyFjRzwsP/xAAZAQADAQEBAAAAAAAAAAAAAAAAAwQCAQX/xAApEQACAgICAQMEAgMBAAAAAAAAAQIRAyESMUEEE1EiMnGBkeFhwfBC/9oADAMBAAIRAxEAPwD7ihCEACEIQAIQhAAhCEAeErGaoqOytMht3fYfnJQ4vjMjbXcdB+fnqpcJw+Rgn5jc8+kpfK5cV+xqjUeT/RuVFR1z01V6yVqlrDuVqTpC0gcVGVBrkZkrkbokSoubKJlAP9Vxs6eOdDSeQPsquG4oVHHS0iOwbPoSR5LPxavDCOcjmJI35wLx2SP4lPw0/ngEucRluTcwN0qWXjJD8eDnGzuQAvVz+Cxzm06dNovIG3yzNhziycTUOwYOviPoIA9Sq4zUlaJ543F0zQhQYyNye8fZQq1A0STAWhZJ45L1qoY9xuQACbA6gaX69Fe1ZR1k0IQtHAQhCABCEIAEIQgAQhCABCFk4hj20hc32C5KSirZ2MXJ0jWovMCVkwPEW1ATpGxt/dTxtQZJFxbS8gGTHkCsqacbRpwalxYlec1Ykz4b9C61j0BcPJqkzilRtUjK4szBsGC68XBGnPl9UvxHFBTJcLnxSP5vup8MLqlam8mQR4mh0AFo5bxZefHLcqi92XyxVG5LVHVPcNJHOOg1WZ9fN2XN/wARY15qfCY5wyxmykiSQDt3VeHxrgBMvaNNJnYSdu9/JOyeo3QiPpnSZ0ReL9FBlUOEi4E9NO6UmuS4x4oAIb/lzAjqpU8SSAA4mDB090n3vkYvTjenMJb/AMxcx5DhLdgNBYEXhX0MVYRdx32gbiNdljqU3OAJGU3m50JtPX90TnpNHceNW1JEMXRa85s4LyQQ0DNE9/vCzY3h7hUDWt/SJy7339E7wGGaBmAuZv2JjsllA/4r3PIN3AkmzQCQ0Afn1XGvL8jY5Gm68EGU3h7JsSdJFvDp8pE/T6dBw7EEMh85hMnuZ/Ptoud/4oxDHS4OkWuSOn8s2TrCwQXWOaIgWjbc8yt45tdCc8b7Gf8AxA5rJhqxqOOYZXNjK03gG4JHPZZcTUdmDWgGwcb3gOEjzWyq4Wc11hObTlP53lUxm5E/BJfkvNabNIJmOcd/QrwktLbm5gg3136JS6q+m8GziSAQAYAMm2069AmtI5yHfpEnudPRajPkE8fHfg0tKkhCcIBCEIAEIQgAQhCABCEIAEs4zRzAADxEgD1/ufJW4/ElodpZuaexsPP90idinudJcZ/TG/aO6k9Rmilwfkq9Phk3yXglxSo4ZWBxlrTJ1OpA/Oi3cNquc2XXBGnN0DMPb3KUVaQmXSTz7jXot3AGgGo7ewE25kj2UuGbeQqzRXtfgQ/xCB8X4bG2b87tieQ7K7hbHAFwmxbfceJmn5sstbE5qryWubLjZ2ovcHbXktmGxeRwDm5mOBzEEgtiCCCEiCvLrQ6drFTIcSxA+KTUaBfMZMtcW5csRebEgK/hlX4jXgggB0Bp1A2uPKFZx7g5DC5ry7LJyuuIOp/1HoUcHolrJJBkzIuIgbhNmmnsVBpx0V/FtOWS2J8QyuAsc0iRobLXTAqFzWANGpkGT1HO4NzfSyWMbNJxGrnEDXxHW/aVu4fTOTwFwyANBtJmHON7Xn6rke6CS1aG/DcKGDqYWbi48XzQA3QRdxJi/ZZGYs03Z3/NlNyIEdRsLc1VSw7aznBz3TEgHfnImxB12um8k48UKUWp82xlwqtFJ5JnKTBJ5i3v9UsMkmplmmCWtcdC8EjOR3LzPMws2DpAvFEvOUkOdJiCIgd5McvOJ6LG1g2m5rWSA0AD9ABMQewv2TIVKP4OyfCevIgYXkfGJjKQ23hJJEyY1139EzwGNYCxoEfEJkbB06jlMgx1lK6+JBbkpguggucee1hYKX/ESQzKS5umXUu8OvbeOiyqTGzjyW0dFWEMqEENe4fMf0jRt9re5WMYnKxpkXaGREAiIzE7e9lgdSAYTVBaTJaDJnQRAtrCu4fBaf1OkDxgmYEkidr/AFW3NiVjSW9jL4gdVjodwRGmx6n0XoqnKwZjtcE73BPMQCqMHRjNt+kEdSRPoraDw57RsJA2uNPaV2Mn/JiSX8DWrWAjmbAdSvaQjeTv+bLIzBWN4cSDOsRoFkw1dzapbEkvhx2iJEDsQVQ5tNWhCxqSfF9DpCEJokEIQgAQhCABCEIAVcab4T1abcyCI+vus/wGU6bWmBUOvO4MidAAPot+PxWWwIB563tt2+oSGsXvl8ZgTESJ0EED0PkoczipPyy7CpOKXSPTVABdBdYgEQANpvc+m6j8UuwrwA0Z3OBkgFrQGyYJEmfRWOrVMrP8MFoBuT4fCCZI5HS/dLP4il9Ok+AAc1h8oIMQPKEhNQTl8LodXJqP+eznqeGPxL/LYCHnbS4XRYFzRUEtBbBa4kl+WTe56A6JbhKIA66gDrum+AbGup1KkxSfK2U5kuNGxzjWgMtTHUT7z63/AHqbwtsOcWNFzGV7vlAtIiHH91fhHZSGBrQNbAAkE2PU7E/utnxJaDAJPS3lzVqVrZDbT0LKTCT4bEOPzTBJ3gjTwjRbaGFDWgZnbb5jLdL7+iqNch4EGOeWB6EXW0VZHhIJ0E2uswijWRszVsI03cXEyCBB1BkSADZYMacpDhmL75nZHCxFgN5iPunXjg/L6n9lI9b+Rvome2mjMcji/kSYRlIAhznah2bKQ5k2AECwB20EJnhcVDAHS4kkeU62At+dVMnXwyNrdtQe6rpYmDGU9T9FpfSEvr8C08IyvzNDi25uADz13/socGHjcMoyhpGWYjMZF418JTEAfEnWxMGTEzEDeIPkUUcPBc9tnu11IgbGdTMmf6ri+Tbm2qfwUGi6q+HGADbeG6+pjU81bXoND4YYgQ7eJ0/OyqoUage5xqHcuIy62gAEEbAR/VeYOo+XMs8i5MQZJk30PlzXOzu/D0jRQZ+kEmNb3Mn5iTF9fVaBhnB0tgC+pHIRpfUmyqwdPKSCCHG2a1jrr1n6Lc2ly13MwVuEdbFTlTBrahEFwGlx5Sihw8h4fnJMyba9FpAVtMKhRT7J3NrosQhCcJBCEIAEIQgAUXA7fSVJCAMeIwLXSSJdz0Pt90pwmGe6Qx5ABmdOw810JS/hsNdUaSJzTHSBdS5cUXOJRjySUWZ8SBVa1sw++bYiNZ5LmOK1YptpCS2XPmNXOcXBoPOPfsuu4kGmxsLTEicxAi2oSzBMbiK5JEspg2ggAmzR3jMfPqk5oW1Hy9fodinS5eFsQcNo5WybnnpI29lsrYlouT+dvJdK3glKZIm0RtG3soY3h9NlN7msAcGkg9W3Fysx9HKK2zcvVxk9IRcOrOfUbka6AZJIgFps651te3JPsg3ulvCahfmdO+UGI6mI2uExENGhK5if07MZfu0VnCj3nW/qvW0Q1Hx9bEfdVYiuABflHWy19Jn6umXiqBZQ+IDqk+IxZEpe/GumUe4kHBvo6V9VnIeix/FaDLbHcjl9Ckb8fOl+fILxjp/UewAH2RLJFgoSXk6OniRM622F/RBqEi1pmGzdxm5J/SAklGo4HwuB6OtPmP2WwYybwWVBEg/qaOos7mu2qOxtvY0rtLKZMiQPCPlGfQG5vfqs+AqEVW5iwFzZIFoc7Rsc7BaXNDwJG/PmSteEwrGwWtAMd4nWJ08luMbejjmkmmZ8fVyuB3sSLCWi8/VbmgG/mvBQaDmDRJ1MXKsTVHYpy0kesV7Qq6QVqdFCWCEIWjgIQhAAhC8QB6hCEARdKyuwYJJgCdTFytaHFcaT7OptdCrizC1nh1loEnqN9rb7KH8LwKMxBc+oT5Oy676BQx+EfVYBBMuJ+bLaDHlptsFZw7AvpsDTltMCSYBgkaXvPqp3F+6pVqim17XG92NnPAWHiLs7XU2iZsTtqJHW0qT6TzaYtFifXRSZQNtI8/2Tnb0JiktiYUH0mnLBmXEu7TNgI/soOxbveDYfdOsThSQd5BmLRb+vslr8PBMsHrKhy43DroqhkUtvsx4vF5RJMAan837JU3FOJLiMv+UHWBufzZWYupmJJEBpIHeYt1trtKV18SBJJAj0HIJLddjUr0i7GYqBcrI2XDxW6fusFLEGo8v/AEts0defePqtXxEpysasdF8qTXFUB6kHriZ3ibadaCPJMmEOGU+R5HYjqkWZb8M+yoi9CMuOtobYOu5pynxAEdwNj21XRUHgi353XG1qxD6bhqXZD1Bm31XVcLfLJ5l3sco+idie6EZNpM2r1eIVIgsYVYCqmhWtCZEwz1CELRwEIQgDxCELgAhC8QB7K8JXkryUWdAOXjXX1n7KJCyVGQbFKlNo0o2by8BefE5C3olbmLwuJ1J8zKW/UP4N+0NDU7eqUcbr5KTnAAuaDEGbc43jVRJ/0jzP2Sfj/EcjS3XMCLEQJESZ2S8mVyiMx4vqENfHkAgjNBJsQSSSTeSBuuTxmPdUqGZYxpjI4QZg3OUkHot+IDWMgki1/EbTtrFtPJc9Wx9ME5GNdfVwznuBt3UvZ6UYKK0PWcWptEZmAAXkmZP+26y/+pqUmMzj0bA8iTdc2x5eTncTMcgR5Cw9Nk4wuDALYAn94C5KKGKNjnD8YDmyGOHQx9lpbjCRIaba3WZuCLhaw/Nk7/hevRE06gGYwJdeeknT+qS00b4pK6sqwVOpVjLlg85GiZChWpjxU5A1LHZrdoBPlK0swwpZXh4yudAtEdI7fRdHQoAwcwO9uSZBykT+olH9HKtxTXfD3GefOCAD6wuy4QRlA/0g+uq5bjGEAxIyiM7bgbu0B7216J/w1uSAT39ZTsc2pbIskVx0OC1egIZVBsDdWCF6KSfRHYUwpoQtoyCEIXQBCEIAivV4hcAEFC8KDpEqslWOVZS2aREqt6sIUHhKkbRWSqybaDuVa4LNXfGqVLRtbMGIcSdVynGqhdUjr/2sF/8AuK6LGYtjPmcBqbnldchjcS0NfVmQBbqXeI+pLVM2VwRxvF8UajizRgnTcpO0wYAsBsmvw87S4xNx7lx+qWV6BiL+3kspooaLsBQLnZrgc/VdVQYGtBgnmeXI+qScComPz6rr+G1AAWuFitIohHQhxWOrNBLWve12jmEEdN5WKjxQPdkk03BzZzESRImOutk0x/ACXk4d9VhJklry1vnzWZ/8MwQahk3JIcZPcm6bUaOpST0dxwHGOqNDSA5pcb2IEBxmewKd1sZ8JrZAAmBFr/vcLizwms/Bxhsxf8U52yBo05cpEFvyxY7+ShT/AIerUqba9Z9RtRrvC0vL4BINzAF5OnNT8IrdiciUpUzs8JRc/FOedA0Bov1nXqXLpG0Qyzo1BSPhFcyQYDtzc6REE/k3TU1DzuqIcY/k83JcmXtcPiiPy0LWz5o6fcwsOGaPmO2/17n91uoN/Ud/YbBU4d/zZPMvQhCqFAhCEACEIQBFCCvJXDp6vCiV4uAeFQUyVArDNIiQoubzXrqgGqX4zGW1/dYlRpIMbiYs3Xn+y5XiXGariWNAESC894sPKPJNK9RziDoB66R90k4gMrnO/TuOSkyp0UYpK6FeJoEgkkFxkAxLiSNJOg7BIOOYnwikwyGkZjzdy8v25Jvxp7o8Ophtutz6+Fc5iaJDRbcBSt1osXyytzQ2lO8+s2j85KhjA79lZj3DIBvI/r9lQ10BcGRkMcMMosd0wpVzryXNiq68LY/GOawEC58/TrdPgiuElQ4xPFKjhlaeV+U2XrKj8t3TzPtp6apEKoDTYifmIdJk9dls4LgH1XeGq8jUgmTG5ibgCfRMcdHXNI+hfw9TfRwxcd6jSeodIt6i60Y1hqOY06E5iP8ASyCe1490iY/Eh7KVSr/hiHO8JacrLiZ2t7JtRqkNdXJ1ENadmgktjmSSfXopXBuSsjytq5eWb8E//FOlswjkQRHnEpxRM91y/BHklpOpLyf+2TddRgzdUQVnnz0b6NLmtYVLCr2BX41XRLImEIQnGAQhCABCEIA8heEKSEAVEolSLFTWB2S3aNIjUqgLJXxmUxHnt27q59E6jXr9jzSnFsOh0Mx+c0ptjEkTxOJzWWNx6WXgP6SZP1C9hBjfkCseNoBwPb1Wl+iyvqbR08kubXRqFp2jlsVSjMCJgy0dxH2KW8RZZtjJIt2/uE44kw5HOsZcGwTBLQTpa+/p0uux1chrTyc32184UUkrPSTs5jE0YLjeJgdPw7KTmgiy18Yqick/qEXCwtqwICykaho8FOVZiKZcACBAFiBMGL6qpmIF+futmFvl5SJ2TU6KYO1RmpcD+MQxr/hvMQZi5+YG4EX9l0/CP4VrUKD3muMxhjfkPiJjQydeoUcLgKb3SBB55j9JgrZg6Lc3wwXGSZa4m2xt5rrm309GpQiQo1BVc2m2QDGZ8yXQ24kjSZN+vRP+KtEMbNoA0iwsL73GkrPTwTWEQ2O3T+5XuHql1bJlswau3vEj09llu3oRlpRv4GXA6MF3+kAebvEfbKujwLbpDh/ASRvcjYnmOR/IXQcLxTctpneYkd/yE3EknTPNm72hmGqwKilVVwV8Wn0TSJgr1eBephkEIQgAQhCABCEIAFBwU1Fy4wKXlL3sk3/JTJwVL6W6TJWNi6OfxFLLOljb0UGukSmmPoy2IuJhKqTYty/PrKxHTo7Nas9esVaNeS1vMi3X2sVhxrXZba6eZ3K5PoMaFHwWubJAPzZZOhMxvrcz/Rc7inWEXaN/v7QnuOp2cBHgaWtEj53eGTG8+aQvoNBbluAMk88xHrdQZD0IGLjGEbDHiBLBp/mBF+5H3SDEPcCAIg3j135LpMc2GxsQ3XbXTlBWathWlrT0ARF/JurWhFh9Zjum2FevaXDoIPNa2UVqWx2PRrwFa9vVMGNcHZ2G5BDuuh8kpwlFw0/Auh4HScRLhHKd1PbTKX1Y+wZlom/JYabh8dxExp0zS7MB18N0yc4NYTyv/RKMLLnhxd4RMDm4klzj5kwqMaIMr0xwDyVtGqYkGDEg+VlW08lmw9TwOtIE26XTWyBI7DBVcwHOAfJ1wfzkVtYUq4bTLWsJ2sSORBPIWmE2aqsLtC8ipljVJRapKhCQQhC6AIQhAAhCEAC8IXqEAQLVAhWqD1lo6mYcUyUpdRA2gCBb86p28LJVoiSeYA9J/f2SnHdm+WqFuVZsSxbHtVTguSRyLpnOYvBt8dom5/mGpHoD5FL28PAbczGsdF0WOo5tLD3B6LB8AEGRExoeW6hnHZbjya2J/gAywgEw0ExaDrE9yq8XgGSSPDzgDfkOacCiBb8lRrYdpF+nt/c+qwkUxmrEtLABxA0gyCNZiN9f6LNi8M9riTGXtoe/WYT6nSaCQC4kaiw7aD3VfHMO11Fzr2AsDrcASV2xyRz7ajaZMab8yU7wOPBAMxHX7rM3gdGthg5j3NrATBILXbkWHh5TpZWcP/hksc11Sq5jXW8MW5Fxdbf2WOcR162MOKVi9ga11oH7g/nJW8PoQR0AHo0fclaP+Tmi4lz89M5XNeBA8IdZ0WBPMWKvwbRlzSLmdedz9U+Cs87PkVaL22VNMBuadNfLUrQ5t72Vb2SCeh+hW2iNM6igLxtlFj3K10dI5W/b2SvhtcvNN0QHU2n1kpqBdPxdWcyKnRa0qaqBVqpQlghCF04CEIQAIQhAAhCEAChUCmoVCgDM5Zqi01FlestAYcQs7nBbcS1YHtSpWaRVUCw1W7Le5ZarVPNDYMwVWQqHuW2vh50Puk2JYWmSPzup2i3DJPsMcYE2kwL89P2S12JNRvwwZkwWxkEC7jJvop41+YF5mGGANL6GfNYXgAtcZjOZLdR4XekwAlct0j0YpcbY8w9FrZzOLS3whocGjTc7n5dIttZeHGtuHOFomTJ9z09lRSZRgCw38Rz2+3P0RQq025hnbvrlb5c90ZI7NY2dPwTjrTFN/wD03NyguEA3PPWy18R4aKWUs+Q2jlu2Pp6JfgMe2pRFF5EAMEjUBpmRyXQ0sM7LAIqUSBYzmA37/nJCfx/39Hn+ojTvr/f9iRimXwD2KiB+dNl7VHgO+37qhOkRVsf8La4NYP8AKxoJ7NCah2gJuZ9v7hZMA2GNbuAJ62utFTVn8xHllP3AVWLUTE9sulWNKrhetT0KZahCFsyCEIQAIQhAAhCEACrerFW5AGeqqHBaqjVnIXDhnqtWCpTTQtWV9K6zVnbFrqZ5LM9Nalzlbr02Vb6WkG/ryUmSl0OhFsVObzWDHtd+kAnrp7LoX4STP5/RV4nBgtjv+FSyk/BXjSi9nC4il4TfmY5ucSfS6xmmc+tjMzp5hP8AEYGHW7Gfb87JZWCnaaZ6sGminD/FpEZSwtBkbSJ0J806pcSc+q1z2AsayCPC8lxcDm7w2P8AcUtpPjdbKeIY6BZzo+5EDfZPaUlbCUBjwVmHrM+HVpQ8QC4HKTeAQWwe4PVdLwjDGicufMz9NoiNnEWm/TdfOsbWyuytsREAazsJ3Gi6um+oaLnGQ45RE3BJybWBEu8/ZTlxaSJvUYnV3p+C2mJc/wDmfpyzmyubSl4bIAHidzsbADe8Iw9M0PARLNGuI+Xk14+h0Rw2qX/EeP1Pyjs0Aa7aqvikjzlfIbYSreOW/wCfndNQJHuO4SrA0CTYaeQH7lOKbbx6qjAnWxeVq9HoXoCjQuD3NuV1YAqUIJIQhaOAhCEACEIQAIQhAAouQhAFT1nehC4wILNidEIWTq7MFHbz+60U0IXmeC5mfif6O/2K0P08kIWH2d8I57H6Hz/8mrnK+nmfqUIWMng9LCZBqreB61v5AvELsOyqf2kqH/Vb3Z9l2GD/APb/AO7/APRyEJc/vRHn+1DviHyO/wDjP0cln8Pf9H/c/wD8ghCv/wDSPMX2s6rA/KrR90IVsPtRJLtkMP8AM/8Am/8AoxXoQtI4+wQhC6cBCEIA/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38924" name="AutoShape 12" descr="data:image/jpeg;base64,/9j/4AAQSkZJRgABAQAAAQABAAD/2wCEAAkGBxQTEhUTExQVFRQWFxUWFhUXFBgUGBgVFRgWFxQXFxcYHCggGBwmHBUXIjEhJSkrLi4uFx8zODMsNygtLiwBCgoKDg0OGxAQGywkICQsMCwsLCwsLCwsLCwsLCwsLDQsLCwsLCwsLCwsLCwsLCwsLCwsLCwsLCwsLCwsLCwsLP/AABEIAOEA4QMBIgACEQEDEQH/xAAbAAACAwEBAQAAAAAAAAAAAAAABQIDBAYBB//EAD4QAAEDAgQEBAUCBAQFBQAAAAEAAhEDIQQSMUEFUWFxIoGRoRMyscHwQtEGcuHxI1JighQVM6KyFjRzwsP/xAAZAQADAQEBAAAAAAAAAAAAAAAAAwQCAQX/xAApEQACAgICAQMEAgMBAAAAAAAAAQIRAyESMUEEE1EiMnGBkeFhwfBC/9oADAMBAAIRAxEAPwD7ihCEACEIQAIQhAAhCEAeErGaoqOytMht3fYfnJQ4vjMjbXcdB+fnqpcJw+Rgn5jc8+kpfK5cV+xqjUeT/RuVFR1z01V6yVqlrDuVqTpC0gcVGVBrkZkrkbokSoubKJlAP9Vxs6eOdDSeQPsquG4oVHHS0iOwbPoSR5LPxavDCOcjmJI35wLx2SP4lPw0/ngEucRluTcwN0qWXjJD8eDnGzuQAvVz+Cxzm06dNovIG3yzNhziycTUOwYOviPoIA9Sq4zUlaJ543F0zQhQYyNye8fZQq1A0STAWhZJ45L1qoY9xuQACbA6gaX69Fe1ZR1k0IQtHAQhCABCEIAEIQgAQhCABCFk4hj20hc32C5KSirZ2MXJ0jWovMCVkwPEW1ATpGxt/dTxtQZJFxbS8gGTHkCsqacbRpwalxYlec1Ykz4b9C61j0BcPJqkzilRtUjK4szBsGC68XBGnPl9UvxHFBTJcLnxSP5vup8MLqlam8mQR4mh0AFo5bxZefHLcqi92XyxVG5LVHVPcNJHOOg1WZ9fN2XN/wARY15qfCY5wyxmykiSQDt3VeHxrgBMvaNNJnYSdu9/JOyeo3QiPpnSZ0ReL9FBlUOEi4E9NO6UmuS4x4oAIb/lzAjqpU8SSAA4mDB090n3vkYvTjenMJb/AMxcx5DhLdgNBYEXhX0MVYRdx32gbiNdljqU3OAJGU3m50JtPX90TnpNHceNW1JEMXRa85s4LyQQ0DNE9/vCzY3h7hUDWt/SJy7339E7wGGaBmAuZv2JjsllA/4r3PIN3AkmzQCQ0Afn1XGvL8jY5Gm68EGU3h7JsSdJFvDp8pE/T6dBw7EEMh85hMnuZ/Ptoud/4oxDHS4OkWuSOn8s2TrCwQXWOaIgWjbc8yt45tdCc8b7Gf8AxA5rJhqxqOOYZXNjK03gG4JHPZZcTUdmDWgGwcb3gOEjzWyq4Wc11hObTlP53lUxm5E/BJfkvNabNIJmOcd/QrwktLbm5gg3136JS6q+m8GziSAQAYAMm2069AmtI5yHfpEnudPRajPkE8fHfg0tKkhCcIBCEIAEIQgAQhCABCEIAEs4zRzAADxEgD1/ufJW4/ElodpZuaexsPP90idinudJcZ/TG/aO6k9Rmilwfkq9Phk3yXglxSo4ZWBxlrTJ1OpA/Oi3cNquc2XXBGnN0DMPb3KUVaQmXSTz7jXot3AGgGo7ewE25kj2UuGbeQqzRXtfgQ/xCB8X4bG2b87tieQ7K7hbHAFwmxbfceJmn5sstbE5qryWubLjZ2ovcHbXktmGxeRwDm5mOBzEEgtiCCCEiCvLrQ6drFTIcSxA+KTUaBfMZMtcW5csRebEgK/hlX4jXgggB0Bp1A2uPKFZx7g5DC5ry7LJyuuIOp/1HoUcHolrJJBkzIuIgbhNmmnsVBpx0V/FtOWS2J8QyuAsc0iRobLXTAqFzWANGpkGT1HO4NzfSyWMbNJxGrnEDXxHW/aVu4fTOTwFwyANBtJmHON7Xn6rke6CS1aG/DcKGDqYWbi48XzQA3QRdxJi/ZZGYs03Z3/NlNyIEdRsLc1VSw7aznBz3TEgHfnImxB12um8k48UKUWp82xlwqtFJ5JnKTBJ5i3v9UsMkmplmmCWtcdC8EjOR3LzPMws2DpAvFEvOUkOdJiCIgd5McvOJ6LG1g2m5rWSA0AD9ABMQewv2TIVKP4OyfCevIgYXkfGJjKQ23hJJEyY1139EzwGNYCxoEfEJkbB06jlMgx1lK6+JBbkpguggucee1hYKX/ESQzKS5umXUu8OvbeOiyqTGzjyW0dFWEMqEENe4fMf0jRt9re5WMYnKxpkXaGREAiIzE7e9lgdSAYTVBaTJaDJnQRAtrCu4fBaf1OkDxgmYEkidr/AFW3NiVjSW9jL4gdVjodwRGmx6n0XoqnKwZjtcE73BPMQCqMHRjNt+kEdSRPoraDw57RsJA2uNPaV2Mn/JiSX8DWrWAjmbAdSvaQjeTv+bLIzBWN4cSDOsRoFkw1dzapbEkvhx2iJEDsQVQ5tNWhCxqSfF9DpCEJokEIQgAQhCABCEIAVcab4T1abcyCI+vus/wGU6bWmBUOvO4MidAAPot+PxWWwIB563tt2+oSGsXvl8ZgTESJ0EED0PkoczipPyy7CpOKXSPTVABdBdYgEQANpvc+m6j8UuwrwA0Z3OBkgFrQGyYJEmfRWOrVMrP8MFoBuT4fCCZI5HS/dLP4il9Ok+AAc1h8oIMQPKEhNQTl8LodXJqP+eznqeGPxL/LYCHnbS4XRYFzRUEtBbBa4kl+WTe56A6JbhKIA66gDrum+AbGup1KkxSfK2U5kuNGxzjWgMtTHUT7z63/AHqbwtsOcWNFzGV7vlAtIiHH91fhHZSGBrQNbAAkE2PU7E/utnxJaDAJPS3lzVqVrZDbT0LKTCT4bEOPzTBJ3gjTwjRbaGFDWgZnbb5jLdL7+iqNch4EGOeWB6EXW0VZHhIJ0E2uswijWRszVsI03cXEyCBB1BkSADZYMacpDhmL75nZHCxFgN5iPunXjg/L6n9lI9b+Rvome2mjMcji/kSYRlIAhznah2bKQ5k2AECwB20EJnhcVDAHS4kkeU62At+dVMnXwyNrdtQe6rpYmDGU9T9FpfSEvr8C08IyvzNDi25uADz13/socGHjcMoyhpGWYjMZF418JTEAfEnWxMGTEzEDeIPkUUcPBc9tnu11IgbGdTMmf6ri+Tbm2qfwUGi6q+HGADbeG6+pjU81bXoND4YYgQ7eJ0/OyqoUage5xqHcuIy62gAEEbAR/VeYOo+XMs8i5MQZJk30PlzXOzu/D0jRQZ+kEmNb3Mn5iTF9fVaBhnB0tgC+pHIRpfUmyqwdPKSCCHG2a1jrr1n6Lc2ly13MwVuEdbFTlTBrahEFwGlx5Sihw8h4fnJMyba9FpAVtMKhRT7J3NrosQhCcJBCEIAEIQgAUXA7fSVJCAMeIwLXSSJdz0Pt90pwmGe6Qx5ABmdOw810JS/hsNdUaSJzTHSBdS5cUXOJRjySUWZ8SBVa1sw++bYiNZ5LmOK1YptpCS2XPmNXOcXBoPOPfsuu4kGmxsLTEicxAi2oSzBMbiK5JEspg2ggAmzR3jMfPqk5oW1Hy9fodinS5eFsQcNo5WybnnpI29lsrYlouT+dvJdK3glKZIm0RtG3soY3h9NlN7msAcGkg9W3Fysx9HKK2zcvVxk9IRcOrOfUbka6AZJIgFps651te3JPsg3ulvCahfmdO+UGI6mI2uExENGhK5if07MZfu0VnCj3nW/qvW0Q1Hx9bEfdVYiuABflHWy19Jn6umXiqBZQ+IDqk+IxZEpe/GumUe4kHBvo6V9VnIeix/FaDLbHcjl9Ckb8fOl+fILxjp/UewAH2RLJFgoSXk6OniRM622F/RBqEi1pmGzdxm5J/SAklGo4HwuB6OtPmP2WwYybwWVBEg/qaOos7mu2qOxtvY0rtLKZMiQPCPlGfQG5vfqs+AqEVW5iwFzZIFoc7Rsc7BaXNDwJG/PmSteEwrGwWtAMd4nWJ08luMbejjmkmmZ8fVyuB3sSLCWi8/VbmgG/mvBQaDmDRJ1MXKsTVHYpy0kesV7Qq6QVqdFCWCEIWjgIQhAAhC8QB6hCEARdKyuwYJJgCdTFytaHFcaT7OptdCrizC1nh1loEnqN9rb7KH8LwKMxBc+oT5Oy676BQx+EfVYBBMuJ+bLaDHlptsFZw7AvpsDTltMCSYBgkaXvPqp3F+6pVqim17XG92NnPAWHiLs7XU2iZsTtqJHW0qT6TzaYtFifXRSZQNtI8/2Tnb0JiktiYUH0mnLBmXEu7TNgI/soOxbveDYfdOsThSQd5BmLRb+vslr8PBMsHrKhy43DroqhkUtvsx4vF5RJMAan837JU3FOJLiMv+UHWBufzZWYupmJJEBpIHeYt1trtKV18SBJJAj0HIJLddjUr0i7GYqBcrI2XDxW6fusFLEGo8v/AEts0defePqtXxEpysasdF8qTXFUB6kHriZ3ibadaCPJMmEOGU+R5HYjqkWZb8M+yoi9CMuOtobYOu5pynxAEdwNj21XRUHgi353XG1qxD6bhqXZD1Bm31XVcLfLJ5l3sco+idie6EZNpM2r1eIVIgsYVYCqmhWtCZEwz1CELRwEIQgDxCELgAhC8QB7K8JXkryUWdAOXjXX1n7KJCyVGQbFKlNo0o2by8BefE5C3olbmLwuJ1J8zKW/UP4N+0NDU7eqUcbr5KTnAAuaDEGbc43jVRJ/0jzP2Sfj/EcjS3XMCLEQJESZ2S8mVyiMx4vqENfHkAgjNBJsQSSSTeSBuuTxmPdUqGZYxpjI4QZg3OUkHot+IDWMgki1/EbTtrFtPJc9Wx9ME5GNdfVwznuBt3UvZ6UYKK0PWcWptEZmAAXkmZP+26y/+pqUmMzj0bA8iTdc2x5eTncTMcgR5Cw9Nk4wuDALYAn94C5KKGKNjnD8YDmyGOHQx9lpbjCRIaba3WZuCLhaw/Nk7/hevRE06gGYwJdeeknT+qS00b4pK6sqwVOpVjLlg85GiZChWpjxU5A1LHZrdoBPlK0swwpZXh4yudAtEdI7fRdHQoAwcwO9uSZBykT+olH9HKtxTXfD3GefOCAD6wuy4QRlA/0g+uq5bjGEAxIyiM7bgbu0B7216J/w1uSAT39ZTsc2pbIskVx0OC1egIZVBsDdWCF6KSfRHYUwpoQtoyCEIXQBCEIAivV4hcAEFC8KDpEqslWOVZS2aREqt6sIUHhKkbRWSqybaDuVa4LNXfGqVLRtbMGIcSdVynGqhdUjr/2sF/8AuK6LGYtjPmcBqbnldchjcS0NfVmQBbqXeI+pLVM2VwRxvF8UajizRgnTcpO0wYAsBsmvw87S4xNx7lx+qWV6BiL+3kspooaLsBQLnZrgc/VdVQYGtBgnmeXI+qScComPz6rr+G1AAWuFitIohHQhxWOrNBLWve12jmEEdN5WKjxQPdkk03BzZzESRImOutk0x/ACXk4d9VhJklry1vnzWZ/8MwQahk3JIcZPcm6bUaOpST0dxwHGOqNDSA5pcb2IEBxmewKd1sZ8JrZAAmBFr/vcLizwms/Bxhsxf8U52yBo05cpEFvyxY7+ShT/AIerUqba9Z9RtRrvC0vL4BINzAF5OnNT8IrdiciUpUzs8JRc/FOedA0Bov1nXqXLpG0Qyzo1BSPhFcyQYDtzc6REE/k3TU1DzuqIcY/k83JcmXtcPiiPy0LWz5o6fcwsOGaPmO2/17n91uoN/Ud/YbBU4d/zZPMvQhCqFAhCEACEIQBFCCvJXDp6vCiV4uAeFQUyVArDNIiQoubzXrqgGqX4zGW1/dYlRpIMbiYs3Xn+y5XiXGariWNAESC894sPKPJNK9RziDoB66R90k4gMrnO/TuOSkyp0UYpK6FeJoEgkkFxkAxLiSNJOg7BIOOYnwikwyGkZjzdy8v25Jvxp7o8Ophtutz6+Fc5iaJDRbcBSt1osXyytzQ2lO8+s2j85KhjA79lZj3DIBvI/r9lQ10BcGRkMcMMosd0wpVzryXNiq68LY/GOawEC58/TrdPgiuElQ4xPFKjhlaeV+U2XrKj8t3TzPtp6apEKoDTYifmIdJk9dls4LgH1XeGq8jUgmTG5ibgCfRMcdHXNI+hfw9TfRwxcd6jSeodIt6i60Y1hqOY06E5iP8ASyCe1490iY/Eh7KVSr/hiHO8JacrLiZ2t7JtRqkNdXJ1ENadmgktjmSSfXopXBuSsjytq5eWb8E//FOlswjkQRHnEpxRM91y/BHklpOpLyf+2TddRgzdUQVnnz0b6NLmtYVLCr2BX41XRLImEIQnGAQhCABCEIA8heEKSEAVEolSLFTWB2S3aNIjUqgLJXxmUxHnt27q59E6jXr9jzSnFsOh0Mx+c0ptjEkTxOJzWWNx6WXgP6SZP1C9hBjfkCseNoBwPb1Wl+iyvqbR08kubXRqFp2jlsVSjMCJgy0dxH2KW8RZZtjJIt2/uE44kw5HOsZcGwTBLQTpa+/p0uux1chrTyc32184UUkrPSTs5jE0YLjeJgdPw7KTmgiy18Yqick/qEXCwtqwICykaho8FOVZiKZcACBAFiBMGL6qpmIF+futmFvl5SJ2TU6KYO1RmpcD+MQxr/hvMQZi5+YG4EX9l0/CP4VrUKD3muMxhjfkPiJjQydeoUcLgKb3SBB55j9JgrZg6Lc3wwXGSZa4m2xt5rrm309GpQiQo1BVc2m2QDGZ8yXQ24kjSZN+vRP+KtEMbNoA0iwsL73GkrPTwTWEQ2O3T+5XuHql1bJlswau3vEj09llu3oRlpRv4GXA6MF3+kAebvEfbKujwLbpDh/ASRvcjYnmOR/IXQcLxTctpneYkd/yE3EknTPNm72hmGqwKilVVwV8Wn0TSJgr1eBephkEIQgAQhCABCEIAFBwU1Fy4wKXlL3sk3/JTJwVL6W6TJWNi6OfxFLLOljb0UGukSmmPoy2IuJhKqTYty/PrKxHTo7Nas9esVaNeS1vMi3X2sVhxrXZba6eZ3K5PoMaFHwWubJAPzZZOhMxvrcz/Rc7inWEXaN/v7QnuOp2cBHgaWtEj53eGTG8+aQvoNBbluAMk88xHrdQZD0IGLjGEbDHiBLBp/mBF+5H3SDEPcCAIg3j135LpMc2GxsQ3XbXTlBWathWlrT0ARF/JurWhFh9Zjum2FevaXDoIPNa2UVqWx2PRrwFa9vVMGNcHZ2G5BDuuh8kpwlFw0/Auh4HScRLhHKd1PbTKX1Y+wZlom/JYabh8dxExp0zS7MB18N0yc4NYTyv/RKMLLnhxd4RMDm4klzj5kwqMaIMr0xwDyVtGqYkGDEg+VlW08lmw9TwOtIE26XTWyBI7DBVcwHOAfJ1wfzkVtYUq4bTLWsJ2sSORBPIWmE2aqsLtC8ipljVJRapKhCQQhC6AIQhAAhCEAC8IXqEAQLVAhWqD1lo6mYcUyUpdRA2gCBb86p28LJVoiSeYA9J/f2SnHdm+WqFuVZsSxbHtVTguSRyLpnOYvBt8dom5/mGpHoD5FL28PAbczGsdF0WOo5tLD3B6LB8AEGRExoeW6hnHZbjya2J/gAywgEw0ExaDrE9yq8XgGSSPDzgDfkOacCiBb8lRrYdpF+nt/c+qwkUxmrEtLABxA0gyCNZiN9f6LNi8M9riTGXtoe/WYT6nSaCQC4kaiw7aD3VfHMO11Fzr2AsDrcASV2xyRz7ajaZMab8yU7wOPBAMxHX7rM3gdGthg5j3NrATBILXbkWHh5TpZWcP/hksc11Sq5jXW8MW5Fxdbf2WOcR162MOKVi9ga11oH7g/nJW8PoQR0AHo0fclaP+Tmi4lz89M5XNeBA8IdZ0WBPMWKvwbRlzSLmdedz9U+Cs87PkVaL22VNMBuadNfLUrQ5t72Vb2SCeh+hW2iNM6igLxtlFj3K10dI5W/b2SvhtcvNN0QHU2n1kpqBdPxdWcyKnRa0qaqBVqpQlghCF04CEIQAIQhAAhCEAChUCmoVCgDM5Zqi01FlestAYcQs7nBbcS1YHtSpWaRVUCw1W7Le5ZarVPNDYMwVWQqHuW2vh50Puk2JYWmSPzup2i3DJPsMcYE2kwL89P2S12JNRvwwZkwWxkEC7jJvop41+YF5mGGANL6GfNYXgAtcZjOZLdR4XekwAlct0j0YpcbY8w9FrZzOLS3whocGjTc7n5dIttZeHGtuHOFomTJ9z09lRSZRgCw38Rz2+3P0RQq025hnbvrlb5c90ZI7NY2dPwTjrTFN/wD03NyguEA3PPWy18R4aKWUs+Q2jlu2Pp6JfgMe2pRFF5EAMEjUBpmRyXQ0sM7LAIqUSBYzmA37/nJCfx/39Hn+ojTvr/f9iRimXwD2KiB+dNl7VHgO+37qhOkRVsf8La4NYP8AKxoJ7NCah2gJuZ9v7hZMA2GNbuAJ62utFTVn8xHllP3AVWLUTE9sulWNKrhetT0KZahCFsyCEIQAIQhAAhCEACrerFW5AGeqqHBaqjVnIXDhnqtWCpTTQtWV9K6zVnbFrqZ5LM9Nalzlbr02Vb6WkG/ryUmSl0OhFsVObzWDHtd+kAnrp7LoX4STP5/RV4nBgtjv+FSyk/BXjSi9nC4il4TfmY5ucSfS6xmmc+tjMzp5hP8AEYGHW7Gfb87JZWCnaaZ6sGminD/FpEZSwtBkbSJ0J806pcSc+q1z2AsayCPC8lxcDm7w2P8AcUtpPjdbKeIY6BZzo+5EDfZPaUlbCUBjwVmHrM+HVpQ8QC4HKTeAQWwe4PVdLwjDGicufMz9NoiNnEWm/TdfOsbWyuytsREAazsJ3Gi6um+oaLnGQ45RE3BJybWBEu8/ZTlxaSJvUYnV3p+C2mJc/wDmfpyzmyubSl4bIAHidzsbADe8Iw9M0PARLNGuI+Xk14+h0Rw2qX/EeP1Pyjs0Aa7aqvikjzlfIbYSreOW/wCfndNQJHuO4SrA0CTYaeQH7lOKbbx6qjAnWxeVq9HoXoCjQuD3NuV1YAqUIJIQhaOAhCEACEIQAIQhAAouQhAFT1nehC4wILNidEIWTq7MFHbz+60U0IXmeC5mfif6O/2K0P08kIWH2d8I57H6Hz/8mrnK+nmfqUIWMng9LCZBqreB61v5AvELsOyqf2kqH/Vb3Z9l2GD/APb/AO7/APRyEJc/vRHn+1DviHyO/wDjP0cln8Pf9H/c/wD8ghCv/wDSPMX2s6rA/KrR90IVsPtRJLtkMP8AM/8Am/8AoxXoQtI4+wQhC6cBCEIA/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38926" name="AutoShape 14" descr="data:image/jpeg;base64,/9j/4AAQSkZJRgABAQAAAQABAAD/2wCEAAkGBxQTEhUTExQVFRQWFxUWFhUXFBgUGBgVFRgWFxQXFxcYHCggGBwmHBUXIjEhJSkrLi4uFx8zODMsNygtLiwBCgoKDg0OGxAQGywkICQsMCwsLCwsLCwsLCwsLCwsLDQsLCwsLCwsLCwsLCwsLCwsLCwsLCwsLCwsLCwsLCwsLP/AABEIAOEA4QMBIgACEQEDEQH/xAAbAAACAwEBAQAAAAAAAAAAAAAABQIDBAYBB//EAD4QAAEDAgQEBAUCBAQFBQAAAAEAAhEDIQQSMUEFUWFxIoGRoRMyscHwQtEGcuHxI1JighQVM6KyFjRzwsP/xAAZAQADAQEBAAAAAAAAAAAAAAAAAwQCAQX/xAApEQACAgICAQMEAgMBAAAAAAAAAQIRAyESMUEEE1EiMnGBkeFhwfBC/9oADAMBAAIRAxEAPwD7ihCEACEIQAIQhAAhCEAeErGaoqOytMht3fYfnJQ4vjMjbXcdB+fnqpcJw+Rgn5jc8+kpfK5cV+xqjUeT/RuVFR1z01V6yVqlrDuVqTpC0gcVGVBrkZkrkbokSoubKJlAP9Vxs6eOdDSeQPsquG4oVHHS0iOwbPoSR5LPxavDCOcjmJI35wLx2SP4lPw0/ngEucRluTcwN0qWXjJD8eDnGzuQAvVz+Cxzm06dNovIG3yzNhziycTUOwYOviPoIA9Sq4zUlaJ543F0zQhQYyNye8fZQq1A0STAWhZJ45L1qoY9xuQACbA6gaX69Fe1ZR1k0IQtHAQhCABCEIAEIQgAQhCABCFk4hj20hc32C5KSirZ2MXJ0jWovMCVkwPEW1ATpGxt/dTxtQZJFxbS8gGTHkCsqacbRpwalxYlec1Ykz4b9C61j0BcPJqkzilRtUjK4szBsGC68XBGnPl9UvxHFBTJcLnxSP5vup8MLqlam8mQR4mh0AFo5bxZefHLcqi92XyxVG5LVHVPcNJHOOg1WZ9fN2XN/wARY15qfCY5wyxmykiSQDt3VeHxrgBMvaNNJnYSdu9/JOyeo3QiPpnSZ0ReL9FBlUOEi4E9NO6UmuS4x4oAIb/lzAjqpU8SSAA4mDB090n3vkYvTjenMJb/AMxcx5DhLdgNBYEXhX0MVYRdx32gbiNdljqU3OAJGU3m50JtPX90TnpNHceNW1JEMXRa85s4LyQQ0DNE9/vCzY3h7hUDWt/SJy7339E7wGGaBmAuZv2JjsllA/4r3PIN3AkmzQCQ0Afn1XGvL8jY5Gm68EGU3h7JsSdJFvDp8pE/T6dBw7EEMh85hMnuZ/Ptoud/4oxDHS4OkWuSOn8s2TrCwQXWOaIgWjbc8yt45tdCc8b7Gf8AxA5rJhqxqOOYZXNjK03gG4JHPZZcTUdmDWgGwcb3gOEjzWyq4Wc11hObTlP53lUxm5E/BJfkvNabNIJmOcd/QrwktLbm5gg3136JS6q+m8GziSAQAYAMm2069AmtI5yHfpEnudPRajPkE8fHfg0tKkhCcIBCEIAEIQgAQhCABCEIAEs4zRzAADxEgD1/ufJW4/ElodpZuaexsPP90idinudJcZ/TG/aO6k9Rmilwfkq9Phk3yXglxSo4ZWBxlrTJ1OpA/Oi3cNquc2XXBGnN0DMPb3KUVaQmXSTz7jXot3AGgGo7ewE25kj2UuGbeQqzRXtfgQ/xCB8X4bG2b87tieQ7K7hbHAFwmxbfceJmn5sstbE5qryWubLjZ2ovcHbXktmGxeRwDm5mOBzEEgtiCCCEiCvLrQ6drFTIcSxA+KTUaBfMZMtcW5csRebEgK/hlX4jXgggB0Bp1A2uPKFZx7g5DC5ry7LJyuuIOp/1HoUcHolrJJBkzIuIgbhNmmnsVBpx0V/FtOWS2J8QyuAsc0iRobLXTAqFzWANGpkGT1HO4NzfSyWMbNJxGrnEDXxHW/aVu4fTOTwFwyANBtJmHON7Xn6rke6CS1aG/DcKGDqYWbi48XzQA3QRdxJi/ZZGYs03Z3/NlNyIEdRsLc1VSw7aznBz3TEgHfnImxB12um8k48UKUWp82xlwqtFJ5JnKTBJ5i3v9UsMkmplmmCWtcdC8EjOR3LzPMws2DpAvFEvOUkOdJiCIgd5McvOJ6LG1g2m5rWSA0AD9ABMQewv2TIVKP4OyfCevIgYXkfGJjKQ23hJJEyY1139EzwGNYCxoEfEJkbB06jlMgx1lK6+JBbkpguggucee1hYKX/ESQzKS5umXUu8OvbeOiyqTGzjyW0dFWEMqEENe4fMf0jRt9re5WMYnKxpkXaGREAiIzE7e9lgdSAYTVBaTJaDJnQRAtrCu4fBaf1OkDxgmYEkidr/AFW3NiVjSW9jL4gdVjodwRGmx6n0XoqnKwZjtcE73BPMQCqMHRjNt+kEdSRPoraDw57RsJA2uNPaV2Mn/JiSX8DWrWAjmbAdSvaQjeTv+bLIzBWN4cSDOsRoFkw1dzapbEkvhx2iJEDsQVQ5tNWhCxqSfF9DpCEJokEIQgAQhCABCEIAVcab4T1abcyCI+vus/wGU6bWmBUOvO4MidAAPot+PxWWwIB563tt2+oSGsXvl8ZgTESJ0EED0PkoczipPyy7CpOKXSPTVABdBdYgEQANpvc+m6j8UuwrwA0Z3OBkgFrQGyYJEmfRWOrVMrP8MFoBuT4fCCZI5HS/dLP4il9Ok+AAc1h8oIMQPKEhNQTl8LodXJqP+eznqeGPxL/LYCHnbS4XRYFzRUEtBbBa4kl+WTe56A6JbhKIA66gDrum+AbGup1KkxSfK2U5kuNGxzjWgMtTHUT7z63/AHqbwtsOcWNFzGV7vlAtIiHH91fhHZSGBrQNbAAkE2PU7E/utnxJaDAJPS3lzVqVrZDbT0LKTCT4bEOPzTBJ3gjTwjRbaGFDWgZnbb5jLdL7+iqNch4EGOeWB6EXW0VZHhIJ0E2uswijWRszVsI03cXEyCBB1BkSADZYMacpDhmL75nZHCxFgN5iPunXjg/L6n9lI9b+Rvome2mjMcji/kSYRlIAhznah2bKQ5k2AECwB20EJnhcVDAHS4kkeU62At+dVMnXwyNrdtQe6rpYmDGU9T9FpfSEvr8C08IyvzNDi25uADz13/socGHjcMoyhpGWYjMZF418JTEAfEnWxMGTEzEDeIPkUUcPBc9tnu11IgbGdTMmf6ri+Tbm2qfwUGi6q+HGADbeG6+pjU81bXoND4YYgQ7eJ0/OyqoUage5xqHcuIy62gAEEbAR/VeYOo+XMs8i5MQZJk30PlzXOzu/D0jRQZ+kEmNb3Mn5iTF9fVaBhnB0tgC+pHIRpfUmyqwdPKSCCHG2a1jrr1n6Lc2ly13MwVuEdbFTlTBrahEFwGlx5Sihw8h4fnJMyba9FpAVtMKhRT7J3NrosQhCcJBCEIAEIQgAUXA7fSVJCAMeIwLXSSJdz0Pt90pwmGe6Qx5ABmdOw810JS/hsNdUaSJzTHSBdS5cUXOJRjySUWZ8SBVa1sw++bYiNZ5LmOK1YptpCS2XPmNXOcXBoPOPfsuu4kGmxsLTEicxAi2oSzBMbiK5JEspg2ggAmzR3jMfPqk5oW1Hy9fodinS5eFsQcNo5WybnnpI29lsrYlouT+dvJdK3glKZIm0RtG3soY3h9NlN7msAcGkg9W3Fysx9HKK2zcvVxk9IRcOrOfUbka6AZJIgFps651te3JPsg3ulvCahfmdO+UGI6mI2uExENGhK5if07MZfu0VnCj3nW/qvW0Q1Hx9bEfdVYiuABflHWy19Jn6umXiqBZQ+IDqk+IxZEpe/GumUe4kHBvo6V9VnIeix/FaDLbHcjl9Ckb8fOl+fILxjp/UewAH2RLJFgoSXk6OniRM622F/RBqEi1pmGzdxm5J/SAklGo4HwuB6OtPmP2WwYybwWVBEg/qaOos7mu2qOxtvY0rtLKZMiQPCPlGfQG5vfqs+AqEVW5iwFzZIFoc7Rsc7BaXNDwJG/PmSteEwrGwWtAMd4nWJ08luMbejjmkmmZ8fVyuB3sSLCWi8/VbmgG/mvBQaDmDRJ1MXKsTVHYpy0kesV7Qq6QVqdFCWCEIWjgIQhAAhC8QB6hCEARdKyuwYJJgCdTFytaHFcaT7OptdCrizC1nh1loEnqN9rb7KH8LwKMxBc+oT5Oy676BQx+EfVYBBMuJ+bLaDHlptsFZw7AvpsDTltMCSYBgkaXvPqp3F+6pVqim17XG92NnPAWHiLs7XU2iZsTtqJHW0qT6TzaYtFifXRSZQNtI8/2Tnb0JiktiYUH0mnLBmXEu7TNgI/soOxbveDYfdOsThSQd5BmLRb+vslr8PBMsHrKhy43DroqhkUtvsx4vF5RJMAan837JU3FOJLiMv+UHWBufzZWYupmJJEBpIHeYt1trtKV18SBJJAj0HIJLddjUr0i7GYqBcrI2XDxW6fusFLEGo8v/AEts0defePqtXxEpysasdF8qTXFUB6kHriZ3ibadaCPJMmEOGU+R5HYjqkWZb8M+yoi9CMuOtobYOu5pynxAEdwNj21XRUHgi353XG1qxD6bhqXZD1Bm31XVcLfLJ5l3sco+idie6EZNpM2r1eIVIgsYVYCqmhWtCZEwz1CELRwEIQgDxCELgAhC8QB7K8JXkryUWdAOXjXX1n7KJCyVGQbFKlNo0o2by8BefE5C3olbmLwuJ1J8zKW/UP4N+0NDU7eqUcbr5KTnAAuaDEGbc43jVRJ/0jzP2Sfj/EcjS3XMCLEQJESZ2S8mVyiMx4vqENfHkAgjNBJsQSSSTeSBuuTxmPdUqGZYxpjI4QZg3OUkHot+IDWMgki1/EbTtrFtPJc9Wx9ME5GNdfVwznuBt3UvZ6UYKK0PWcWptEZmAAXkmZP+26y/+pqUmMzj0bA8iTdc2x5eTncTMcgR5Cw9Nk4wuDALYAn94C5KKGKNjnD8YDmyGOHQx9lpbjCRIaba3WZuCLhaw/Nk7/hevRE06gGYwJdeeknT+qS00b4pK6sqwVOpVjLlg85GiZChWpjxU5A1LHZrdoBPlK0swwpZXh4yudAtEdI7fRdHQoAwcwO9uSZBykT+olH9HKtxTXfD3GefOCAD6wuy4QRlA/0g+uq5bjGEAxIyiM7bgbu0B7216J/w1uSAT39ZTsc2pbIskVx0OC1egIZVBsDdWCF6KSfRHYUwpoQtoyCEIXQBCEIAivV4hcAEFC8KDpEqslWOVZS2aREqt6sIUHhKkbRWSqybaDuVa4LNXfGqVLRtbMGIcSdVynGqhdUjr/2sF/8AuK6LGYtjPmcBqbnldchjcS0NfVmQBbqXeI+pLVM2VwRxvF8UajizRgnTcpO0wYAsBsmvw87S4xNx7lx+qWV6BiL+3kspooaLsBQLnZrgc/VdVQYGtBgnmeXI+qScComPz6rr+G1AAWuFitIohHQhxWOrNBLWve12jmEEdN5WKjxQPdkk03BzZzESRImOutk0x/ACXk4d9VhJklry1vnzWZ/8MwQahk3JIcZPcm6bUaOpST0dxwHGOqNDSA5pcb2IEBxmewKd1sZ8JrZAAmBFr/vcLizwms/Bxhsxf8U52yBo05cpEFvyxY7+ShT/AIerUqba9Z9RtRrvC0vL4BINzAF5OnNT8IrdiciUpUzs8JRc/FOedA0Bov1nXqXLpG0Qyzo1BSPhFcyQYDtzc6REE/k3TU1DzuqIcY/k83JcmXtcPiiPy0LWz5o6fcwsOGaPmO2/17n91uoN/Ud/YbBU4d/zZPMvQhCqFAhCEACEIQBFCCvJXDp6vCiV4uAeFQUyVArDNIiQoubzXrqgGqX4zGW1/dYlRpIMbiYs3Xn+y5XiXGariWNAESC894sPKPJNK9RziDoB66R90k4gMrnO/TuOSkyp0UYpK6FeJoEgkkFxkAxLiSNJOg7BIOOYnwikwyGkZjzdy8v25Jvxp7o8Ophtutz6+Fc5iaJDRbcBSt1osXyytzQ2lO8+s2j85KhjA79lZj3DIBvI/r9lQ10BcGRkMcMMosd0wpVzryXNiq68LY/GOawEC58/TrdPgiuElQ4xPFKjhlaeV+U2XrKj8t3TzPtp6apEKoDTYifmIdJk9dls4LgH1XeGq8jUgmTG5ibgCfRMcdHXNI+hfw9TfRwxcd6jSeodIt6i60Y1hqOY06E5iP8ASyCe1490iY/Eh7KVSr/hiHO8JacrLiZ2t7JtRqkNdXJ1ENadmgktjmSSfXopXBuSsjytq5eWb8E//FOlswjkQRHnEpxRM91y/BHklpOpLyf+2TddRgzdUQVnnz0b6NLmtYVLCr2BX41XRLImEIQnGAQhCABCEIA8heEKSEAVEolSLFTWB2S3aNIjUqgLJXxmUxHnt27q59E6jXr9jzSnFsOh0Mx+c0ptjEkTxOJzWWNx6WXgP6SZP1C9hBjfkCseNoBwPb1Wl+iyvqbR08kubXRqFp2jlsVSjMCJgy0dxH2KW8RZZtjJIt2/uE44kw5HOsZcGwTBLQTpa+/p0uux1chrTyc32184UUkrPSTs5jE0YLjeJgdPw7KTmgiy18Yqick/qEXCwtqwICykaho8FOVZiKZcACBAFiBMGL6qpmIF+futmFvl5SJ2TU6KYO1RmpcD+MQxr/hvMQZi5+YG4EX9l0/CP4VrUKD3muMxhjfkPiJjQydeoUcLgKb3SBB55j9JgrZg6Lc3wwXGSZa4m2xt5rrm309GpQiQo1BVc2m2QDGZ8yXQ24kjSZN+vRP+KtEMbNoA0iwsL73GkrPTwTWEQ2O3T+5XuHql1bJlswau3vEj09llu3oRlpRv4GXA6MF3+kAebvEfbKujwLbpDh/ASRvcjYnmOR/IXQcLxTctpneYkd/yE3EknTPNm72hmGqwKilVVwV8Wn0TSJgr1eBephkEIQgAQhCABCEIAFBwU1Fy4wKXlL3sk3/JTJwVL6W6TJWNi6OfxFLLOljb0UGukSmmPoy2IuJhKqTYty/PrKxHTo7Nas9esVaNeS1vMi3X2sVhxrXZba6eZ3K5PoMaFHwWubJAPzZZOhMxvrcz/Rc7inWEXaN/v7QnuOp2cBHgaWtEj53eGTG8+aQvoNBbluAMk88xHrdQZD0IGLjGEbDHiBLBp/mBF+5H3SDEPcCAIg3j135LpMc2GxsQ3XbXTlBWathWlrT0ARF/JurWhFh9Zjum2FevaXDoIPNa2UVqWx2PRrwFa9vVMGNcHZ2G5BDuuh8kpwlFw0/Auh4HScRLhHKd1PbTKX1Y+wZlom/JYabh8dxExp0zS7MB18N0yc4NYTyv/RKMLLnhxd4RMDm4klzj5kwqMaIMr0xwDyVtGqYkGDEg+VlW08lmw9TwOtIE26XTWyBI7DBVcwHOAfJ1wfzkVtYUq4bTLWsJ2sSORBPIWmE2aqsLtC8ipljVJRapKhCQQhC6AIQhAAhCEAC8IXqEAQLVAhWqD1lo6mYcUyUpdRA2gCBb86p28LJVoiSeYA9J/f2SnHdm+WqFuVZsSxbHtVTguSRyLpnOYvBt8dom5/mGpHoD5FL28PAbczGsdF0WOo5tLD3B6LB8AEGRExoeW6hnHZbjya2J/gAywgEw0ExaDrE9yq8XgGSSPDzgDfkOacCiBb8lRrYdpF+nt/c+qwkUxmrEtLABxA0gyCNZiN9f6LNi8M9riTGXtoe/WYT6nSaCQC4kaiw7aD3VfHMO11Fzr2AsDrcASV2xyRz7ajaZMab8yU7wOPBAMxHX7rM3gdGthg5j3NrATBILXbkWHh5TpZWcP/hksc11Sq5jXW8MW5Fxdbf2WOcR162MOKVi9ga11oH7g/nJW8PoQR0AHo0fclaP+Tmi4lz89M5XNeBA8IdZ0WBPMWKvwbRlzSLmdedz9U+Cs87PkVaL22VNMBuadNfLUrQ5t72Vb2SCeh+hW2iNM6igLxtlFj3K10dI5W/b2SvhtcvNN0QHU2n1kpqBdPxdWcyKnRa0qaqBVqpQlghCF04CEIQAIQhAAhCEAChUCmoVCgDM5Zqi01FlestAYcQs7nBbcS1YHtSpWaRVUCw1W7Le5ZarVPNDYMwVWQqHuW2vh50Puk2JYWmSPzup2i3DJPsMcYE2kwL89P2S12JNRvwwZkwWxkEC7jJvop41+YF5mGGANL6GfNYXgAtcZjOZLdR4XekwAlct0j0YpcbY8w9FrZzOLS3whocGjTc7n5dIttZeHGtuHOFomTJ9z09lRSZRgCw38Rz2+3P0RQq025hnbvrlb5c90ZI7NY2dPwTjrTFN/wD03NyguEA3PPWy18R4aKWUs+Q2jlu2Pp6JfgMe2pRFF5EAMEjUBpmRyXQ0sM7LAIqUSBYzmA37/nJCfx/39Hn+ojTvr/f9iRimXwD2KiB+dNl7VHgO+37qhOkRVsf8La4NYP8AKxoJ7NCah2gJuZ9v7hZMA2GNbuAJ62utFTVn8xHllP3AVWLUTE9sulWNKrhetT0KZahCFsyCEIQAIQhAAhCEACrerFW5AGeqqHBaqjVnIXDhnqtWCpTTQtWV9K6zVnbFrqZ5LM9Nalzlbr02Vb6WkG/ryUmSl0OhFsVObzWDHtd+kAnrp7LoX4STP5/RV4nBgtjv+FSyk/BXjSi9nC4il4TfmY5ucSfS6xmmc+tjMzp5hP8AEYGHW7Gfb87JZWCnaaZ6sGminD/FpEZSwtBkbSJ0J806pcSc+q1z2AsayCPC8lxcDm7w2P8AcUtpPjdbKeIY6BZzo+5EDfZPaUlbCUBjwVmHrM+HVpQ8QC4HKTeAQWwe4PVdLwjDGicufMz9NoiNnEWm/TdfOsbWyuytsREAazsJ3Gi6um+oaLnGQ45RE3BJybWBEu8/ZTlxaSJvUYnV3p+C2mJc/wDmfpyzmyubSl4bIAHidzsbADe8Iw9M0PARLNGuI+Xk14+h0Rw2qX/EeP1Pyjs0Aa7aqvikjzlfIbYSreOW/wCfndNQJHuO4SrA0CTYaeQH7lOKbbx6qjAnWxeVq9HoXoCjQuD3NuV1YAqUIJIQhaOAhCEACEIQAIQhAAouQhAFT1nehC4wILNidEIWTq7MFHbz+60U0IXmeC5mfif6O/2K0P08kIWH2d8I57H6Hz/8mrnK+nmfqUIWMng9LCZBqreB61v5AvELsOyqf2kqH/Vb3Z9l2GD/APb/AO7/APRyEJc/vRHn+1DviHyO/wDjP0cln8Pf9H/c/wD8ghCv/wDSPMX2s6rA/KrR90IVsPtRJLtkMP8AM/8Am/8AoxXoQtI4+wQhC6cBCEIA/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38928" name="Picture 16" descr="https://encrypted-tbn1.gstatic.com/images?q=tbn:ANd9GcT8402ZS9qr5aT9ab2HvQFFxJEoxXcCUORJ78CWh6JxIdnWvpgl"/>
          <p:cNvPicPr>
            <a:picLocks noChangeAspect="1" noChangeArrowheads="1"/>
          </p:cNvPicPr>
          <p:nvPr/>
        </p:nvPicPr>
        <p:blipFill>
          <a:blip r:embed="rId2"/>
          <a:srcRect/>
          <a:stretch>
            <a:fillRect/>
          </a:stretch>
        </p:blipFill>
        <p:spPr bwMode="auto">
          <a:xfrm>
            <a:off x="0" y="0"/>
            <a:ext cx="6143636" cy="683588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1.bp.blogspot.com/-JrhNPvihpD8/UK972bxmX6I/AAAAAAAAA7M/lRPHfQbLrkg/s1600/YEFTA.jpg"/>
          <p:cNvPicPr>
            <a:picLocks noChangeAspect="1" noChangeArrowheads="1"/>
          </p:cNvPicPr>
          <p:nvPr/>
        </p:nvPicPr>
        <p:blipFill>
          <a:blip r:embed="rId2"/>
          <a:srcRect/>
          <a:stretch>
            <a:fillRect/>
          </a:stretch>
        </p:blipFill>
        <p:spPr bwMode="auto">
          <a:xfrm>
            <a:off x="0" y="0"/>
            <a:ext cx="5214942" cy="6867416"/>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descr="data:image/jpeg;base64,/9j/4AAQSkZJRgABAQAAAQABAAD/2wCEAAkGBxMTEhUTEhIVFhUWFxkaGRgYFxofHRcaGxsZGh0fGR0dHSggHRslGx0YITEiKCkrLi8yGB8zODMtNygtLisBCgoKDg0OGxAQGy0lHiUvLTUyLTItNS0wNTUtNy0zLTUtLTA1LzItLy01LTAtKy01LTAvLzctLS8vLisuLS0tK//AABEIALYAYQMBIgACEQEDEQH/xAAbAAABBQEBAAAAAAAAAAAAAAAFAAIDBAYBB//EAD4QAAIBAwIEAwYEBAUCBwAAAAECEQADIRIxBAVBUSJhgQYTMnGRoRRSsdEjQsHwFVRicpJTogczNIKjsvH/xAAbAQABBQEBAAAAAAAAAAAAAAAEAAECAwUGB//EAC8RAAEDAgMGBQQDAQAAAAAAAAEAAhEDMQQSIQUTQVFh8HGRocHhIoGx0RQzUiP/2gAMAwEAAhEDEQA/APcDQvi+PT3vu/e6SBPhzDY+ONgARg76qKmvPeEu6OL4hGOppYlu+p9QU/7VgeooXFVCxuiuoszErY2+KXUP4gaZ1EbDt3j60QoHyviDlAR4gYnv1otYfof0j7UsM/ML9+6jVEFT01zim3r6qJYgCg/PeZlQBbth9ixIlV7TkZnpRDnBokqlzgFnPaXiPeMSYkjSsGYUGT6yD9ayPNwx0qinTmYGSR5n0x86NcbxZE6swZlhEYyBnb9qC8wvA41sdWBGwA+pYfvQbakmVnYh2YRKANwEkFxozJHl5xmavYC+HUCNtPhA+ZPi2+s13h7asAuYG5iAd4yTA36/SpH4EX7iWFvqrMHCBF1Auo8KsSQROROcx3qwmTBVVMF8AIj7E8CVe5xBYQUa3AaTOtSSfMaRjs0zWtdT3oD7I8mZOCBc6GuO5aRmA0fPZJ//AGtA+RqbG5MdB0HoMelAYokukLpcNSDKTRx4qOKVTe/Hc/Q12h4f1VsdFquZXHCRbwzkKD+Wd2jrAkxWI9o+Wfhr6G0JW4CWEy5ZFbUQepI8XmVrccxMJq/KQcdYIx6iRVTmPK14i1dtMzKS0h1PiRhGll8xg1u12Z6eVZ9J2V5cshyXjouISQUYqdQOD5+u1bhH0tBOIkE9I3E/Ig/WsfwnJ/w7y9xXS2DKqpDNckRqEkDxZEd87Ve5zz0aItSWUKQQMh+0z/eaEw3/ADBBV2LqNADjxRrnvEJ7rJMNsQe2cntWN4r2mZCfw/hEEicyAMsCdlG5Y4EVV4zml1wNVxGYAtDHbMQQN4zQrmVlTa4SwXUHi7huXnbAS0pgJJyVBEgdWA8ov1drZZWc1X5WIS3MFvXSX4y2G/MxYj5lgseu1Pv8LcsEGZ1CUe2Qy3B1KsMETM9utEvaH2a4ReIFvg/DdEfw3VmVicDSZ1DcAnK9MZrO+z3MkV24a+Ras3GPiBIFi8Maip6GNLeh6VMZXCAo1dngWmecqa7xIUAFyRuIMCSO3fO+Kj5YShW4DoKNqB3gjIz9qXP+U3rF7TeCEb2rgEpcUmZWNz3G4+Waqai/xEmBBAEYxv22pssIYtcyBaF6Vb4tSiv7vQztba4o/lDH7Bm0N5z86urJOqcTAHyJyfmRgeYrPexHEe84V1klrepRJkgKQVAPYDp0o5eSQSGHuyFuaSdJIyWAboJIaO+OtZdRhz6rqWuztYef6Cl9wO3/AGilTPdL3v0qUK3M7kttetlmUR4Rk+ZEaR9c+lQ8c4tzckiRBgTtJmPITNXqh4u1rRl/MCPqK2XTGiyRostxN3XYe4xkyskDJCtIwOwMelZfiuYDRqtlcL8WqD8wI74rYXeBZLFxHjUUJx30j+orG8bwoDabRAmJOnPwiZ6HpJ880BTJDvquh9oBwoMI6j8R+EF4Swbt0IXXQJNxjgBFGp2Yn+UKCZPX513nHO0vcws3H12eFJSzpDFG9xDNNyDIDMwJX8oE1Y4D+JZ5hbtrDnhmZAJk6IYjM5MAVi2vPcuKVhiCpE7E4JLeUmjZEITZtI5JbqSfwvZ+E4oB1VEUNgKuPCoABZCRMaRk95ANYD255TbW+93TFthbZ1wWW5cLSFGMQAxH+o+ml9luOvixGpAqsVA0lvdgwYVmMxmMz0oL7f8ABEWkuGSyujOTnLhl39VHrQVJ2V4AXSYmjNMlwggLJ8JxYtDQhuNY1AukQMbsBOGEnP1otzzlN1AjIty7ZeSty0jGQMgMB8JjPUQaBWrT3XIlVIAlyYxsMdTuK13KeMu27PuvekogJiAJJOPvketE1ajWeKDw+zXYrXgOPd1e/wDDZHQ3Vey9qTIDqyk+EH+YDtWqs2pTQR8LED0bUv2j6VU5Lyz3aC6zsblxQ7H8s5GT5HPzp9vi1e+9iQQQHxuG1IkeobV/7B0oN7d47kjm0xTbkaZA4+BRPxdj9KVZ78bY/wAvb+rfvSpv4w5+inuHcj5fK9OrhrtUOZ8WqjSRqJ6bx8/L9q0nOAErIJhU73EF3uKQBpgCDkgic533rBe0vLmsOrg6kbxZHbdT6GfWtFfvOLzaCD0PY4kExsRtigXM/aRL1sIUYXAwOYI2KsCREyCegrOqaklaWy6jidBMHX7zCC2uMYtpDlQZWRgwdgx3I2FZLQ1skQAwJEZnSDA2PYD6VpLbLLDowxPQjIn9PWq9+wHj3gnz/vpT0n5SZstfFYEVWjdw0i3YRTk3PGtLBTUhyUJg5ic57DvUntFz08Vba1o0I0SNWokghl6AYYA7dKGPbriW+9QniijhqTjmcJPfBAHU23JIAGN8x5rR9bga2CvUyfXb7TS4gCJMQO/QUNs83APiQi04Ols5Knf9xuJ86tcTVEgahA0mU8Ccpf8AS46D591o7nOr+hLYKqqKoDAEuR0mTAgYkCcVH7OcwROIuBi2oW2VYVmm7cIHSZIUsxn+lBb/ADe3pJDAkCBg5PTPaavewvI7ovLxLgwmsxn+IwA37gsyjB3qdJhu5U4qsxg3dGCXTJmdF6fqsf8AT/8Aib9qVV/8Nu/5pv79aVE5jyCzoZ/s+Z/S2RrPe03NfdCBJJjwgSCDjJg5natCayvtXwttbeq2FDocgYkP3AGTjHnSqTCza5IYSECfiWQfw11Oc7g4OxO0TQPi+C1HWSAzZ2Ikk7AVabXpUWxMacRHh2O+T+1QXHfBZgip8IOc9lJ9M/Ohi0FA0NoVsM/PT5W4d981VuctbUFAmRJ8s+mY61W4pFU6ROMEmPi3EeX71b41rnu5do1GDnTIWTBU5OSCMChIYs4kkkncnv59qmKTSFVW2zit+15e64MWHkNFJaapC1RKN6caDXqJuiPLeRDi0uK7m2pBVWA/n3kzuo6jz3FC7HsTxo1IVWCV0sLyhWacMF0szEiQBCnuYEVs/Y5bosmbQNtmbScScxJBOYIP0ouXHxE6YExnAYsoUf6tKksd+ggGjqcBsBctinb+s5ztIJHkSPW6znLfYO1acXGd2I3WE+I7gEDpt/Mc7Cjp4XMAIgUCFEBbar4gCBlRqhmZonSBGaV3jUtW9buBPTHoo6tj6nYAVn+Y8yu3tCqGt2y3hZwQD2ATzPWO1J1SFS2LAfdE/wAXa/Pc/wCJpUN/At/mL3/FaVU71/RPA/0V6uao8zvIE0uVGvAkjPyncgZ9Kk4niQBhS84gEfeTWZ544Me9PuLMGS5BlzgDEk46A0TUfGgQLyY0GqFc9SGX8PAOsazIgxmdtie30rO8y/imFklTGR4snMR/eBW14PlHDBdXvRdXfD+H1VT+s0XtOoH8NDH+lQo+pihgYOp1Qr9nvqzm0B76LzTh7V7iGFi4yJidVwERpnIJ3Md6uc45LZ4O3LObt64CFxCqNi3cmNsxmelbLmHEqyAOFuam8AGfEBuDPTyrzbm3EM9wyxbTgE9MkwPKSaZ1YQWhamy9i0zWa+p9WXWT0t30VexvHcVIi4+1MTYeo/rTwYJ86HK7Eo97Pc9Nq2bTRpBJHhJOegAInOfWr3GXrvEKVayltSPiuTrPYhBketZI4yD8iK0nLObvdEaZYRqIBM+eMCfPzqwPKxMfhQ0mq0Xv31XeXWlD3Fc62tY1HtpWIGw61R5lxJdXa2hfTkuMhdOcHqRHSrHBcCt13a6pBUhdGrBjq/czIjpHXervG8UttD8ICyIGBscDz6QKdZ5Inmgnj/O31P70qEar/c/SlUsnVSzNXq93iLxyulR2YCfQ5qu129BF1bLofiUjB9dvtU/EONmmI3Heq5uGCJVgf5T1oU1XTdINB4IA4tWeJCpbKKwBCzEEkiJ33oxekmAIExqLG43kFVTA+bUJ9pGBexcGIkEHcAFT+9dTmOoeCX6ExII+Zj9aRkiVMQNLKzzNHX+M5CFEKrbB+BYJJJ6u3ltWDYzvWv5rZutYu3Lh0gL4VXJaWVfET0joBv1rIVYJuVr7NAykjvuVLb+E+UVNdSVDDvB8j/f6VDwxzB/mEVJYfTIOxwR8qibo43TLJnwnrUnD33tNqQweo6EdiOopcRajIyOh/vrS+IT1pweITOAcINiiI5gWZntqDryyMTCt3kboZ23pn4cswa4dTDbEKv8AtGwobkGVkEUV4XmaNhwEPf8AlP7fpV7CCsHG4Goz6qWrfUftWfdjtSq3oX8yf81/elV0tWRlepLHNeKYAHh7a4GXcknzKrEfKasH8S3xOV7C2Laj1JLtU/LLq/wy0f8Al2o7AspJMeZEVe4q4GwQcbUA69gjWjRC/wAImDcm423jIfB3zA8ugpnLMM9vJVXIWeg/KPIGat3I6T6x/Sh45pbS84a4ph/gWSxJVeigkx1pCTonIiyt+03/AKW4OoCz/wAlrAVseaX7r2Lx93ot6RLXPibxLhVB8I2yc+VY6phbOzP6z4+wSmpHeST3qOnJnH0p1pKa1fjB2pOnVdqi3x1FNViNqjCjCmW5NOVAxwc0yQd8Gmuh6/UUk0K17hu32rtQ4/N9qVRgqGqs2/azh1tIrFluWxoIAkHT9o86lX2nLibdm4QBMudI9OpxWvs8u4dPhsWhnfQCfqwJP1qrzHhldSYgGAPL5eWak57Cbeq5lrXAXQnhOFv3h473u0IBKWhBg5ALGTMUZ5dyy3aEIkfqfmaq8o4oMlpiRJRWM99JVgPOVFX249Rtn5ZJ+lSLTMBQ3mklQ+0MfhbwHRR/91rAitdzbiibN0AYK/SCD+sfWslaG4pZcq2tlvmm7x9gmiu1xRv5V0UlqqRhIkb9f3pKA2Ov60xWgyKke1I1L9KZROibMYYU5R+U+hri3AcN9a6eGbJUaoEmOg7nypeKSm8X5P0pVFJ8/vSqMKC2XMuJOAJJPSc+g7Ur3FwkssKoncCYBgHpv0rOJ+InLIk/l3+pBP6VG/J9Zm49x/KTH3p20wuZc/7KDlPPVWyttxOgAbg+hJO4OrbOal/xW85/hWgq/mPX5TH6Vbs8sVcKsegqdeHPWiRJOgQznUx1QvibVwqz3LpwAAgHhyfnVXhj4vSivN1i0PNgPsTQe0YYVXUmVvbK/pJ5ldGGpEQa7fGa7bXUIAlhsO4qHVacpkfT9K6GIz96SkgwR8wf61O/CEL7yVCHbUR4o3AHWO+1KUi4C64Ar74NTy1pNAOWZWIj+UBok+ZIMVDbsqmm4XTcEoJYgecCB8iakTiS5JJliZY9T5xSawk9EBi8S1jCbqzL/wDU/wC0Uq5IpUTAWB/LqdPJHBbA2UU+DRIcCO9SLwyjpVe9aLKgU3G6F27BJqZ+CbtREADakaiaxUxSCyftJY0C2pDMTqYBekQM4+dCrpsgrpS82ZKsVBgf7QSPnXoSPFQcZzH3ewGogx+nzzVRfJ1Wjh8Q6mwMaPVYXi+KDBdNi3H+kXAfqWM+tRWuLZATbR0YwC2o9DMDA3+dGedoSyoikuRLEdzO8bCqq8HdiBgeU/1qxrAbjRXV8Zlp6GTy+UOW7caW06u+pQc/M5NdKuwOryEYEdcDoP3q23LnO+r7V1OU5yKuyUxqgTtGuREBR8vsWw9sMQxnxDoPl3ojzHhV1sUgDfG39/vVf/CT0x/SiHD8ExgMQQAJzvG2I3zvNReQDLUmVd40tq9/IVL8Dc/L9xSrQxSqG9PJD7sIoTTCaVKqVaE3UaaXpUqUJlE96q19AxDbEYBHSftXKVOEpIKjSwqiFUDvvJ+ZOTTxbpUqkmN0jbpe7pUqdMkVrq1ylSSUlKlSpk6//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46084" name="AutoShape 4" descr="data:image/jpeg;base64,/9j/4AAQSkZJRgABAQAAAQABAAD/2wCEAAkGBxMTEhUTEhIVFhUWFxkaGRgYFxofHRcaGxsZGh0fGR0dHSggHRslGx0YITEiKCkrLi8yGB8zODMtNygtLisBCgoKDg0OGxAQGy0lHiUvLTUyLTItNS0wNTUtNy0zLTUtLTA1LzItLy01LTAtKy01LTAvLzctLS8vLisuLS0tK//AABEIALYAYQMBIgACEQEDEQH/xAAbAAABBQEBAAAAAAAAAAAAAAAFAAIDBAYBB//EAD4QAAIBAwIEAwYEBAUCBwAAAAECEQADIRIxBAVBUSJhgQYTMnGRoRRSsdEjQsHwFVRicpJTogczNIKjsvH/xAAbAQABBQEBAAAAAAAAAAAAAAAEAAECAwUGB//EAC8RAAEDAgMGBQQDAQAAAAAAAAEAAhEDMQQSIQUTQVFh8HGRocHhIoGx0RQzUiP/2gAMAwEAAhEDEQA/APcDQvi+PT3vu/e6SBPhzDY+ONgARg76qKmvPeEu6OL4hGOppYlu+p9QU/7VgeooXFVCxuiuoszErY2+KXUP4gaZ1EbDt3j60QoHyviDlAR4gYnv1otYfof0j7UsM/ML9+6jVEFT01zim3r6qJYgCg/PeZlQBbth9ixIlV7TkZnpRDnBokqlzgFnPaXiPeMSYkjSsGYUGT6yD9ayPNwx0qinTmYGSR5n0x86NcbxZE6swZlhEYyBnb9qC8wvA41sdWBGwA+pYfvQbakmVnYh2YRKANwEkFxozJHl5xmavYC+HUCNtPhA+ZPi2+s13h7asAuYG5iAd4yTA36/SpH4EX7iWFvqrMHCBF1Auo8KsSQROROcx3qwmTBVVMF8AIj7E8CVe5xBYQUa3AaTOtSSfMaRjs0zWtdT3oD7I8mZOCBc6GuO5aRmA0fPZJ//AGtA+RqbG5MdB0HoMelAYokukLpcNSDKTRx4qOKVTe/Hc/Q12h4f1VsdFquZXHCRbwzkKD+Wd2jrAkxWI9o+Wfhr6G0JW4CWEy5ZFbUQepI8XmVrccxMJq/KQcdYIx6iRVTmPK14i1dtMzKS0h1PiRhGll8xg1u12Z6eVZ9J2V5cshyXjouISQUYqdQOD5+u1bhH0tBOIkE9I3E/Ig/WsfwnJ/w7y9xXS2DKqpDNckRqEkDxZEd87Ve5zz0aItSWUKQQMh+0z/eaEw3/ADBBV2LqNADjxRrnvEJ7rJMNsQe2cntWN4r2mZCfw/hEEicyAMsCdlG5Y4EVV4zml1wNVxGYAtDHbMQQN4zQrmVlTa4SwXUHi7huXnbAS0pgJJyVBEgdWA8ov1drZZWc1X5WIS3MFvXSX4y2G/MxYj5lgseu1Pv8LcsEGZ1CUe2Qy3B1KsMETM9utEvaH2a4ReIFvg/DdEfw3VmVicDSZ1DcAnK9MZrO+z3MkV24a+Ras3GPiBIFi8Maip6GNLeh6VMZXCAo1dngWmecqa7xIUAFyRuIMCSO3fO+Kj5YShW4DoKNqB3gjIz9qXP+U3rF7TeCEb2rgEpcUmZWNz3G4+Waqai/xEmBBAEYxv22pssIYtcyBaF6Vb4tSiv7vQztba4o/lDH7Bm0N5z86urJOqcTAHyJyfmRgeYrPexHEe84V1klrepRJkgKQVAPYDp0o5eSQSGHuyFuaSdJIyWAboJIaO+OtZdRhz6rqWuztYef6Cl9wO3/AGilTPdL3v0qUK3M7kttetlmUR4Rk+ZEaR9c+lQ8c4tzckiRBgTtJmPITNXqh4u1rRl/MCPqK2XTGiyRostxN3XYe4xkyskDJCtIwOwMelZfiuYDRqtlcL8WqD8wI74rYXeBZLFxHjUUJx30j+orG8bwoDabRAmJOnPwiZ6HpJ880BTJDvquh9oBwoMI6j8R+EF4Swbt0IXXQJNxjgBFGp2Yn+UKCZPX513nHO0vcws3H12eFJSzpDFG9xDNNyDIDMwJX8oE1Y4D+JZ5hbtrDnhmZAJk6IYjM5MAVi2vPcuKVhiCpE7E4JLeUmjZEITZtI5JbqSfwvZ+E4oB1VEUNgKuPCoABZCRMaRk95ANYD255TbW+93TFthbZ1wWW5cLSFGMQAxH+o+ml9luOvixGpAqsVA0lvdgwYVmMxmMz0oL7f8ABEWkuGSyujOTnLhl39VHrQVJ2V4AXSYmjNMlwggLJ8JxYtDQhuNY1AukQMbsBOGEnP1otzzlN1AjIty7ZeSty0jGQMgMB8JjPUQaBWrT3XIlVIAlyYxsMdTuK13KeMu27PuvekogJiAJJOPvketE1ajWeKDw+zXYrXgOPd1e/wDDZHQ3Vey9qTIDqyk+EH+YDtWqs2pTQR8LED0bUv2j6VU5Lyz3aC6zsblxQ7H8s5GT5HPzp9vi1e+9iQQQHxuG1IkeobV/7B0oN7d47kjm0xTbkaZA4+BRPxdj9KVZ78bY/wAvb+rfvSpv4w5+inuHcj5fK9OrhrtUOZ8WqjSRqJ6bx8/L9q0nOAErIJhU73EF3uKQBpgCDkgic533rBe0vLmsOrg6kbxZHbdT6GfWtFfvOLzaCD0PY4kExsRtigXM/aRL1sIUYXAwOYI2KsCREyCegrOqaklaWy6jidBMHX7zCC2uMYtpDlQZWRgwdgx3I2FZLQ1skQAwJEZnSDA2PYD6VpLbLLDowxPQjIn9PWq9+wHj3gnz/vpT0n5SZstfFYEVWjdw0i3YRTk3PGtLBTUhyUJg5ic57DvUntFz08Vba1o0I0SNWokghl6AYYA7dKGPbriW+9QniijhqTjmcJPfBAHU23JIAGN8x5rR9bga2CvUyfXb7TS4gCJMQO/QUNs83APiQi04Ols5Knf9xuJ86tcTVEgahA0mU8Ccpf8AS46D591o7nOr+hLYKqqKoDAEuR0mTAgYkCcVH7OcwROIuBi2oW2VYVmm7cIHSZIUsxn+lBb/ADe3pJDAkCBg5PTPaavewvI7ovLxLgwmsxn+IwA37gsyjB3qdJhu5U4qsxg3dGCXTJmdF6fqsf8AT/8Aib9qVV/8Nu/5pv79aVE5jyCzoZ/s+Z/S2RrPe03NfdCBJJjwgSCDjJg5natCayvtXwttbeq2FDocgYkP3AGTjHnSqTCza5IYSECfiWQfw11Oc7g4OxO0TQPi+C1HWSAzZ2Ikk7AVabXpUWxMacRHh2O+T+1QXHfBZgip8IOc9lJ9M/Ohi0FA0NoVsM/PT5W4d981VuctbUFAmRJ8s+mY61W4pFU6ROMEmPi3EeX71b41rnu5do1GDnTIWTBU5OSCMChIYs4kkkncnv59qmKTSFVW2zit+15e64MWHkNFJaapC1RKN6caDXqJuiPLeRDi0uK7m2pBVWA/n3kzuo6jz3FC7HsTxo1IVWCV0sLyhWacMF0szEiQBCnuYEVs/Y5bosmbQNtmbScScxJBOYIP0ouXHxE6YExnAYsoUf6tKksd+ggGjqcBsBctinb+s5ztIJHkSPW6znLfYO1acXGd2I3WE+I7gEDpt/Mc7Cjp4XMAIgUCFEBbar4gCBlRqhmZonSBGaV3jUtW9buBPTHoo6tj6nYAVn+Y8yu3tCqGt2y3hZwQD2ATzPWO1J1SFS2LAfdE/wAXa/Pc/wCJpUN/At/mL3/FaVU71/RPA/0V6uao8zvIE0uVGvAkjPyncgZ9Kk4niQBhS84gEfeTWZ544Me9PuLMGS5BlzgDEk46A0TUfGgQLyY0GqFc9SGX8PAOsazIgxmdtie30rO8y/imFklTGR4snMR/eBW14PlHDBdXvRdXfD+H1VT+s0XtOoH8NDH+lQo+pihgYOp1Qr9nvqzm0B76LzTh7V7iGFi4yJidVwERpnIJ3Md6uc45LZ4O3LObt64CFxCqNi3cmNsxmelbLmHEqyAOFuam8AGfEBuDPTyrzbm3EM9wyxbTgE9MkwPKSaZ1YQWhamy9i0zWa+p9WXWT0t30VexvHcVIi4+1MTYeo/rTwYJ86HK7Eo97Pc9Nq2bTRpBJHhJOegAInOfWr3GXrvEKVayltSPiuTrPYhBketZI4yD8iK0nLObvdEaZYRqIBM+eMCfPzqwPKxMfhQ0mq0Xv31XeXWlD3Fc62tY1HtpWIGw61R5lxJdXa2hfTkuMhdOcHqRHSrHBcCt13a6pBUhdGrBjq/czIjpHXervG8UttD8ICyIGBscDz6QKdZ5Inmgnj/O31P70qEar/c/SlUsnVSzNXq93iLxyulR2YCfQ5qu129BF1bLofiUjB9dvtU/EONmmI3Heq5uGCJVgf5T1oU1XTdINB4IA4tWeJCpbKKwBCzEEkiJ33oxekmAIExqLG43kFVTA+bUJ9pGBexcGIkEHcAFT+9dTmOoeCX6ExII+Zj9aRkiVMQNLKzzNHX+M5CFEKrbB+BYJJJ6u3ltWDYzvWv5rZutYu3Lh0gL4VXJaWVfET0joBv1rIVYJuVr7NAykjvuVLb+E+UVNdSVDDvB8j/f6VDwxzB/mEVJYfTIOxwR8qibo43TLJnwnrUnD33tNqQweo6EdiOopcRajIyOh/vrS+IT1pweITOAcINiiI5gWZntqDryyMTCt3kboZ23pn4cswa4dTDbEKv8AtGwobkGVkEUV4XmaNhwEPf8AlP7fpV7CCsHG4Goz6qWrfUftWfdjtSq3oX8yf81/elV0tWRlepLHNeKYAHh7a4GXcknzKrEfKasH8S3xOV7C2Laj1JLtU/LLq/wy0f8Al2o7AspJMeZEVe4q4GwQcbUA69gjWjRC/wAImDcm423jIfB3zA8ugpnLMM9vJVXIWeg/KPIGat3I6T6x/Sh45pbS84a4ph/gWSxJVeigkx1pCTonIiyt+03/AKW4OoCz/wAlrAVseaX7r2Lx93ot6RLXPibxLhVB8I2yc+VY6phbOzP6z4+wSmpHeST3qOnJnH0p1pKa1fjB2pOnVdqi3x1FNViNqjCjCmW5NOVAxwc0yQd8Gmuh6/UUk0K17hu32rtQ4/N9qVRgqGqs2/azh1tIrFluWxoIAkHT9o86lX2nLibdm4QBMudI9OpxWvs8u4dPhsWhnfQCfqwJP1qrzHhldSYgGAPL5eWak57Cbeq5lrXAXQnhOFv3h473u0IBKWhBg5ALGTMUZ5dyy3aEIkfqfmaq8o4oMlpiRJRWM99JVgPOVFX249Rtn5ZJ+lSLTMBQ3mklQ+0MfhbwHRR/91rAitdzbiibN0AYK/SCD+sfWslaG4pZcq2tlvmm7x9gmiu1xRv5V0UlqqRhIkb9f3pKA2Ov60xWgyKke1I1L9KZROibMYYU5R+U+hri3AcN9a6eGbJUaoEmOg7nypeKSm8X5P0pVFJ8/vSqMKC2XMuJOAJJPSc+g7Ur3FwkssKoncCYBgHpv0rOJ+InLIk/l3+pBP6VG/J9Zm49x/KTH3p20wuZc/7KDlPPVWyttxOgAbg+hJO4OrbOal/xW85/hWgq/mPX5TH6Vbs8sVcKsegqdeHPWiRJOgQznUx1QvibVwqz3LpwAAgHhyfnVXhj4vSivN1i0PNgPsTQe0YYVXUmVvbK/pJ5ldGGpEQa7fGa7bXUIAlhsO4qHVacpkfT9K6GIz96SkgwR8wf61O/CEL7yVCHbUR4o3AHWO+1KUi4C64Ar74NTy1pNAOWZWIj+UBok+ZIMVDbsqmm4XTcEoJYgecCB8iakTiS5JJliZY9T5xSawk9EBi8S1jCbqzL/wDU/wC0Uq5IpUTAWB/LqdPJHBbA2UU+DRIcCO9SLwyjpVe9aLKgU3G6F27BJqZ+CbtREADakaiaxUxSCyftJY0C2pDMTqYBekQM4+dCrpsgrpS82ZKsVBgf7QSPnXoSPFQcZzH3ewGogx+nzzVRfJ1Wjh8Q6mwMaPVYXi+KDBdNi3H+kXAfqWM+tRWuLZATbR0YwC2o9DMDA3+dGedoSyoikuRLEdzO8bCqq8HdiBgeU/1qxrAbjRXV8Zlp6GTy+UOW7caW06u+pQc/M5NdKuwOryEYEdcDoP3q23LnO+r7V1OU5yKuyUxqgTtGuREBR8vsWw9sMQxnxDoPl3ojzHhV1sUgDfG39/vVf/CT0x/SiHD8ExgMQQAJzvG2I3zvNReQDLUmVd40tq9/IVL8Dc/L9xSrQxSqG9PJD7sIoTTCaVKqVaE3UaaXpUqUJlE96q19AxDbEYBHSftXKVOEpIKjSwqiFUDvvJ+ZOTTxbpUqkmN0jbpe7pUqdMkVrq1ylSSUlKlSpk6//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46086" name="Picture 6" descr="https://encrypted-tbn3.gstatic.com/images?q=tbn:ANd9GcRJNa7sjqrldh2vuVpMsSbBZmCaDhxUDL4fQNhZPM4o2kev2uZx"/>
          <p:cNvPicPr>
            <a:picLocks noChangeAspect="1" noChangeArrowheads="1"/>
          </p:cNvPicPr>
          <p:nvPr/>
        </p:nvPicPr>
        <p:blipFill>
          <a:blip r:embed="rId2"/>
          <a:srcRect/>
          <a:stretch>
            <a:fillRect/>
          </a:stretch>
        </p:blipFill>
        <p:spPr bwMode="auto">
          <a:xfrm>
            <a:off x="1142992" y="0"/>
            <a:ext cx="6858016" cy="6858019"/>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descr="https://encrypted-tbn2.gstatic.com/images?q=tbn:ANd9GcQAiMmWGYp0g4AML24CZFErVENASvz3b6I9Aow5cVWNekmWMBS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39940" name="Picture 4" descr="https://encrypted-tbn2.gstatic.com/images?q=tbn:ANd9GcQAiMmWGYp0g4AML24CZFErVENASvz3b6I9Aow5cVWNekmWMBSQ"/>
          <p:cNvPicPr>
            <a:picLocks noChangeAspect="1" noChangeArrowheads="1"/>
          </p:cNvPicPr>
          <p:nvPr/>
        </p:nvPicPr>
        <p:blipFill>
          <a:blip r:embed="rId2"/>
          <a:srcRect/>
          <a:stretch>
            <a:fillRect/>
          </a:stretch>
        </p:blipFill>
        <p:spPr bwMode="auto">
          <a:xfrm>
            <a:off x="0" y="-1"/>
            <a:ext cx="7429520" cy="6677167"/>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6000768"/>
          </a:xfrm>
        </p:spPr>
        <p:txBody>
          <a:bodyPr>
            <a:normAutofit lnSpcReduction="10000"/>
          </a:bodyPr>
          <a:lstStyle/>
          <a:p>
            <a:r>
              <a:rPr lang="id-ID" b="1" dirty="0"/>
              <a:t>INGAT ! TUHAN TIDAK MENUNTUT APA –APA DARI HIDUP KITA, KARENA DIA MENGASIHI KITA, YANG TUHAN INGINKAN ADALAH HATI YANG MAU DIBENTUK, TUHAN TIDAK MENGINGINKAN HARTA KITA, RUMAH KITA, TALENTA KITA, WAKTU KITA ATAU APA SAJA, TETAPI TUHAN SANGAT MENGINGINI HATI KITA, HATI YANG KITA SERAHKAN PADA TANGAN TUHAN</a:t>
            </a:r>
            <a:endParaRPr lang="id-ID" dirty="0"/>
          </a:p>
          <a:p>
            <a:r>
              <a:rPr lang="id-ID" b="1" dirty="0"/>
              <a:t>MARI KIBARKAN WARNA BIRU- KARENA ROH KUDUS YANG AKAN MENOLONG KITA TERUS MEMILIKI HATI YANG MENGASIHI TUHAN, HATI YANG MAU DIBENTUK, HATI YANG MAU MEMBUKA DIRI BAGI KASIH TUHAN DAN PENERIMAAN DARI TUHAN.</a:t>
            </a:r>
            <a:endParaRPr lang="id-ID" dirty="0"/>
          </a:p>
          <a:p>
            <a:pPr>
              <a:buNone/>
            </a:pPr>
            <a:endParaRPr lang="id-ID"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low">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6.xml><?xml version="1.0" encoding="utf-8"?>
<a:theme xmlns:a="http://schemas.openxmlformats.org/drawingml/2006/main" name="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7.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TotalTime>
  <Words>832</Words>
  <Application>Microsoft Office PowerPoint</Application>
  <PresentationFormat>On-screen Show (4:3)</PresentationFormat>
  <Paragraphs>61</Paragraphs>
  <Slides>28</Slides>
  <Notes>0</Notes>
  <HiddenSlides>0</HiddenSlides>
  <MMClips>0</MMClips>
  <ScaleCrop>false</ScaleCrop>
  <HeadingPairs>
    <vt:vector size="4" baseType="variant">
      <vt:variant>
        <vt:lpstr>Theme</vt:lpstr>
      </vt:variant>
      <vt:variant>
        <vt:i4>7</vt:i4>
      </vt:variant>
      <vt:variant>
        <vt:lpstr>Slide Titles</vt:lpstr>
      </vt:variant>
      <vt:variant>
        <vt:i4>28</vt:i4>
      </vt:variant>
    </vt:vector>
  </HeadingPairs>
  <TitlesOfParts>
    <vt:vector size="35" baseType="lpstr">
      <vt:lpstr>Office Theme</vt:lpstr>
      <vt:lpstr>Flow</vt:lpstr>
      <vt:lpstr>Concourse</vt:lpstr>
      <vt:lpstr>Median</vt:lpstr>
      <vt:lpstr>Equity</vt:lpstr>
      <vt:lpstr>1_Concourse</vt:lpstr>
      <vt:lpstr>1_Flow</vt:lpstr>
      <vt:lpstr>SESI 1 AKU BUKAN DONAT</vt:lpstr>
      <vt:lpstr>Slide 2</vt:lpstr>
      <vt:lpstr>YEFTA ANAK YANG TERTOLAK</vt:lpstr>
      <vt:lpstr>YEFTA TIDAK BISA MEMILIH LAHIR DI KELUARGA YANG SEPERTI APA</vt:lpstr>
      <vt:lpstr>INGAT !</vt:lpstr>
      <vt:lpstr>SETELAH YEFTA BESAR...</vt:lpstr>
      <vt:lpstr>Slide 7</vt:lpstr>
      <vt:lpstr>HATI-HATI ! PADA SAAT TERTOLAK IBLIS BISA MEMAKAI HAL ITU UNTUK MEMBAWA KITA LARI DARI KENYATAAN DAN MASUK KE DALAM DOSA MARI KIBARKAN BENDERA HITAM</vt:lpstr>
      <vt:lpstr>ADA SERANGAN DARI BANI AMON</vt:lpstr>
      <vt:lpstr>INGAT! </vt:lpstr>
      <vt:lpstr>POTENSI YANG TERPENDAM TIDAK BISA MENANGKAP SETIAP KESEMPATAN YANG ADA</vt:lpstr>
      <vt:lpstr>Slide 12</vt:lpstr>
      <vt:lpstr>BAGAIMANA YEFTA MAU?</vt:lpstr>
      <vt:lpstr>ORANG YANG TERTOLAK AKAN MELAKUKAN APA SAJA UNTUK SUPAYA DIA BISA DITERIMA OLEH LINGKUNGANNYA/TEMAN-TEMANNYA... SEPERTI JUGA YEFTA DIA MAU JADI PERAMPOK ATAU PANGLIMA ASAL DITERIMA</vt:lpstr>
      <vt:lpstr>Slide 15</vt:lpstr>
      <vt:lpstr>Slide 16</vt:lpstr>
      <vt:lpstr>Slide 17</vt:lpstr>
      <vt:lpstr>PRIBADI YANG TERTOLAK MENJADI ORANG YANG TIDAK TULUS</vt:lpstr>
      <vt:lpstr>Slide 19</vt:lpstr>
      <vt:lpstr>TETAPI YEFTA MEMBAWA  SELURUH PERKARANYA ITU  KE HADAPAN TUHAN, DI MIZPA</vt:lpstr>
      <vt:lpstr>Slide 21</vt:lpstr>
      <vt:lpstr>Slide 22</vt:lpstr>
      <vt:lpstr>NASAR YANG TIDAK PERLU</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SESI 1 AKU BUKAN DONAT</dc:title>
  <dc:creator>user_</dc:creator>
  <cp:lastModifiedBy>user_</cp:lastModifiedBy>
  <cp:revision>2</cp:revision>
  <dcterms:created xsi:type="dcterms:W3CDTF">2016-06-26T23:28:20Z</dcterms:created>
  <dcterms:modified xsi:type="dcterms:W3CDTF">2017-08-02T08:38:00Z</dcterms:modified>
</cp:coreProperties>
</file>