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46.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bleStyles.xml" ContentType="application/vnd.openxmlformats-officedocument.presentationml.tableStyles+xml"/>
  <Override PartName="/ppt/slides/slide147.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Default Extension="png" ContentType="image/png"/>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s/slide138.xml" ContentType="application/vnd.openxmlformats-officedocument.presentationml.slide+xml"/>
  <Override PartName="/ppt/slideMasters/slideMaster6.xml" ContentType="application/vnd.openxmlformats-officedocument.presentationml.slideMaster+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s/slide139.xml" ContentType="application/vnd.openxmlformats-officedocument.presentationml.slide+xml"/>
  <Override PartName="/ppt/slideMasters/slideMaster7.xml" ContentType="application/vnd.openxmlformats-officedocument.presentationml.slideMaster+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Layouts/slideLayout68.xml" ContentType="application/vnd.openxmlformats-officedocument.presentationml.slideLayou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129.xml" ContentType="application/vnd.openxmlformats-officedocument.presentationml.slide+xml"/>
  <Override PartName="/ppt/slides/slide118.xml" ContentType="application/vnd.openxmlformats-officedocument.presentationml.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Layouts/slideLayout58.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32" r:id="rId7"/>
  </p:sldMasterIdLst>
  <p:sldIdLst>
    <p:sldId id="346" r:id="rId8"/>
    <p:sldId id="343" r:id="rId9"/>
    <p:sldId id="349" r:id="rId10"/>
    <p:sldId id="348" r:id="rId11"/>
    <p:sldId id="372" r:id="rId12"/>
    <p:sldId id="352" r:id="rId13"/>
    <p:sldId id="353" r:id="rId14"/>
    <p:sldId id="354" r:id="rId15"/>
    <p:sldId id="371" r:id="rId16"/>
    <p:sldId id="373" r:id="rId17"/>
    <p:sldId id="374" r:id="rId18"/>
    <p:sldId id="363" r:id="rId19"/>
    <p:sldId id="364" r:id="rId20"/>
    <p:sldId id="365" r:id="rId21"/>
    <p:sldId id="369" r:id="rId22"/>
    <p:sldId id="367" r:id="rId23"/>
    <p:sldId id="355" r:id="rId24"/>
    <p:sldId id="408" r:id="rId25"/>
    <p:sldId id="370" r:id="rId26"/>
    <p:sldId id="420" r:id="rId27"/>
    <p:sldId id="450" r:id="rId28"/>
    <p:sldId id="451" r:id="rId29"/>
    <p:sldId id="498" r:id="rId30"/>
    <p:sldId id="421" r:id="rId31"/>
    <p:sldId id="409" r:id="rId32"/>
    <p:sldId id="411" r:id="rId33"/>
    <p:sldId id="419" r:id="rId34"/>
    <p:sldId id="412" r:id="rId35"/>
    <p:sldId id="413" r:id="rId36"/>
    <p:sldId id="414" r:id="rId37"/>
    <p:sldId id="415" r:id="rId38"/>
    <p:sldId id="416" r:id="rId39"/>
    <p:sldId id="417" r:id="rId40"/>
    <p:sldId id="357" r:id="rId41"/>
    <p:sldId id="376" r:id="rId42"/>
    <p:sldId id="465" r:id="rId43"/>
    <p:sldId id="466" r:id="rId44"/>
    <p:sldId id="377" r:id="rId45"/>
    <p:sldId id="425" r:id="rId46"/>
    <p:sldId id="378" r:id="rId47"/>
    <p:sldId id="379" r:id="rId48"/>
    <p:sldId id="380" r:id="rId49"/>
    <p:sldId id="381" r:id="rId50"/>
    <p:sldId id="382" r:id="rId51"/>
    <p:sldId id="383" r:id="rId52"/>
    <p:sldId id="384" r:id="rId53"/>
    <p:sldId id="385" r:id="rId54"/>
    <p:sldId id="499" r:id="rId55"/>
    <p:sldId id="386" r:id="rId56"/>
    <p:sldId id="388" r:id="rId57"/>
    <p:sldId id="389" r:id="rId58"/>
    <p:sldId id="423" r:id="rId59"/>
    <p:sldId id="424" r:id="rId60"/>
    <p:sldId id="390" r:id="rId61"/>
    <p:sldId id="391" r:id="rId62"/>
    <p:sldId id="392" r:id="rId63"/>
    <p:sldId id="393" r:id="rId64"/>
    <p:sldId id="394" r:id="rId65"/>
    <p:sldId id="395" r:id="rId66"/>
    <p:sldId id="398" r:id="rId67"/>
    <p:sldId id="399" r:id="rId68"/>
    <p:sldId id="400" r:id="rId69"/>
    <p:sldId id="401" r:id="rId70"/>
    <p:sldId id="426" r:id="rId71"/>
    <p:sldId id="402" r:id="rId72"/>
    <p:sldId id="468" r:id="rId73"/>
    <p:sldId id="469" r:id="rId74"/>
    <p:sldId id="489" r:id="rId75"/>
    <p:sldId id="490" r:id="rId76"/>
    <p:sldId id="491" r:id="rId77"/>
    <p:sldId id="492" r:id="rId78"/>
    <p:sldId id="493" r:id="rId79"/>
    <p:sldId id="494" r:id="rId80"/>
    <p:sldId id="495" r:id="rId81"/>
    <p:sldId id="496" r:id="rId82"/>
    <p:sldId id="497" r:id="rId83"/>
    <p:sldId id="427" r:id="rId84"/>
    <p:sldId id="429" r:id="rId85"/>
    <p:sldId id="430" r:id="rId86"/>
    <p:sldId id="431" r:id="rId87"/>
    <p:sldId id="432" r:id="rId88"/>
    <p:sldId id="445" r:id="rId89"/>
    <p:sldId id="433" r:id="rId90"/>
    <p:sldId id="434" r:id="rId91"/>
    <p:sldId id="436" r:id="rId92"/>
    <p:sldId id="437" r:id="rId93"/>
    <p:sldId id="438" r:id="rId94"/>
    <p:sldId id="439" r:id="rId95"/>
    <p:sldId id="440" r:id="rId96"/>
    <p:sldId id="441" r:id="rId97"/>
    <p:sldId id="442" r:id="rId98"/>
    <p:sldId id="443" r:id="rId99"/>
    <p:sldId id="454" r:id="rId100"/>
    <p:sldId id="455" r:id="rId101"/>
    <p:sldId id="449" r:id="rId102"/>
    <p:sldId id="463" r:id="rId103"/>
    <p:sldId id="447" r:id="rId104"/>
    <p:sldId id="457" r:id="rId105"/>
    <p:sldId id="459" r:id="rId106"/>
    <p:sldId id="460" r:id="rId107"/>
    <p:sldId id="467" r:id="rId108"/>
    <p:sldId id="296" r:id="rId109"/>
    <p:sldId id="297" r:id="rId110"/>
    <p:sldId id="298" r:id="rId111"/>
    <p:sldId id="299" r:id="rId112"/>
    <p:sldId id="300" r:id="rId113"/>
    <p:sldId id="301" r:id="rId114"/>
    <p:sldId id="302" r:id="rId115"/>
    <p:sldId id="274" r:id="rId116"/>
    <p:sldId id="275" r:id="rId117"/>
    <p:sldId id="276" r:id="rId118"/>
    <p:sldId id="277" r:id="rId119"/>
    <p:sldId id="278" r:id="rId120"/>
    <p:sldId id="279" r:id="rId121"/>
    <p:sldId id="280" r:id="rId122"/>
    <p:sldId id="483" r:id="rId123"/>
    <p:sldId id="484" r:id="rId124"/>
    <p:sldId id="485" r:id="rId125"/>
    <p:sldId id="486" r:id="rId126"/>
    <p:sldId id="487" r:id="rId127"/>
    <p:sldId id="488" r:id="rId128"/>
    <p:sldId id="281" r:id="rId129"/>
    <p:sldId id="282" r:id="rId130"/>
    <p:sldId id="283" r:id="rId131"/>
    <p:sldId id="284" r:id="rId132"/>
    <p:sldId id="285" r:id="rId133"/>
    <p:sldId id="286" r:id="rId134"/>
    <p:sldId id="287" r:id="rId135"/>
    <p:sldId id="288" r:id="rId136"/>
    <p:sldId id="289" r:id="rId137"/>
    <p:sldId id="290" r:id="rId138"/>
    <p:sldId id="291" r:id="rId139"/>
    <p:sldId id="292" r:id="rId140"/>
    <p:sldId id="293" r:id="rId141"/>
    <p:sldId id="294" r:id="rId142"/>
    <p:sldId id="295" r:id="rId143"/>
    <p:sldId id="307" r:id="rId144"/>
    <p:sldId id="308" r:id="rId145"/>
    <p:sldId id="470" r:id="rId146"/>
    <p:sldId id="471" r:id="rId147"/>
    <p:sldId id="472" r:id="rId148"/>
    <p:sldId id="473" r:id="rId149"/>
    <p:sldId id="474" r:id="rId150"/>
    <p:sldId id="475" r:id="rId151"/>
    <p:sldId id="476" r:id="rId152"/>
    <p:sldId id="477" r:id="rId153"/>
    <p:sldId id="478" r:id="rId154"/>
    <p:sldId id="479" r:id="rId155"/>
    <p:sldId id="480" r:id="rId156"/>
    <p:sldId id="481" r:id="rId157"/>
    <p:sldId id="482" r:id="rId15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7" autoAdjust="0"/>
    <p:restoredTop sz="94305" autoAdjust="0"/>
  </p:normalViewPr>
  <p:slideViewPr>
    <p:cSldViewPr>
      <p:cViewPr varScale="1">
        <p:scale>
          <a:sx n="74" d="100"/>
          <a:sy n="74" d="100"/>
        </p:scale>
        <p:origin x="-103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928"/>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38" Type="http://schemas.openxmlformats.org/officeDocument/2006/relationships/slide" Target="slides/slide131.xml"/><Relationship Id="rId154" Type="http://schemas.openxmlformats.org/officeDocument/2006/relationships/slide" Target="slides/slide147.xml"/><Relationship Id="rId159" Type="http://schemas.openxmlformats.org/officeDocument/2006/relationships/presProps" Target="presProps.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144" Type="http://schemas.openxmlformats.org/officeDocument/2006/relationships/slide" Target="slides/slide137.xml"/><Relationship Id="rId149" Type="http://schemas.openxmlformats.org/officeDocument/2006/relationships/slide" Target="slides/slide142.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160" Type="http://schemas.openxmlformats.org/officeDocument/2006/relationships/viewProps" Target="viewProp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slide" Target="slides/slide132.xml"/><Relationship Id="rId80" Type="http://schemas.openxmlformats.org/officeDocument/2006/relationships/slide" Target="slides/slide73.xml"/><Relationship Id="rId85" Type="http://schemas.openxmlformats.org/officeDocument/2006/relationships/slide" Target="slides/slide78.xml"/><Relationship Id="rId150" Type="http://schemas.openxmlformats.org/officeDocument/2006/relationships/slide" Target="slides/slide143.xml"/><Relationship Id="rId155" Type="http://schemas.openxmlformats.org/officeDocument/2006/relationships/slide" Target="slides/slide14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slide" Target="slides/slide104.xml"/><Relationship Id="rId132" Type="http://schemas.openxmlformats.org/officeDocument/2006/relationships/slide" Target="slides/slide125.xml"/><Relationship Id="rId140" Type="http://schemas.openxmlformats.org/officeDocument/2006/relationships/slide" Target="slides/slide133.xml"/><Relationship Id="rId145" Type="http://schemas.openxmlformats.org/officeDocument/2006/relationships/slide" Target="slides/slide138.xml"/><Relationship Id="rId153" Type="http://schemas.openxmlformats.org/officeDocument/2006/relationships/slide" Target="slides/slide146.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openxmlformats.org/officeDocument/2006/relationships/slide" Target="slides/slide107.xml"/><Relationship Id="rId119" Type="http://schemas.openxmlformats.org/officeDocument/2006/relationships/slide" Target="slides/slide112.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30" Type="http://schemas.openxmlformats.org/officeDocument/2006/relationships/slide" Target="slides/slide123.xml"/><Relationship Id="rId135" Type="http://schemas.openxmlformats.org/officeDocument/2006/relationships/slide" Target="slides/slide128.xml"/><Relationship Id="rId143" Type="http://schemas.openxmlformats.org/officeDocument/2006/relationships/slide" Target="slides/slide136.xml"/><Relationship Id="rId148" Type="http://schemas.openxmlformats.org/officeDocument/2006/relationships/slide" Target="slides/slide141.xml"/><Relationship Id="rId151" Type="http://schemas.openxmlformats.org/officeDocument/2006/relationships/slide" Target="slides/slide144.xml"/><Relationship Id="rId156" Type="http://schemas.openxmlformats.org/officeDocument/2006/relationships/slide" Target="slides/slide149.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157" Type="http://schemas.openxmlformats.org/officeDocument/2006/relationships/slide" Target="slides/slide150.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slide" Target="slides/slide14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slide" Target="slides/slide1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a:lstStyle/>
          <a:p>
            <a:fld id="{8BC10006-DDA5-4401-862E-6879B9EAB1B6}" type="slidenum">
              <a:rPr lang="id-ID" smtClean="0"/>
              <a:pPr/>
              <a:t>‹#›</a:t>
            </a:fld>
            <a:endParaRPr lang="id-ID"/>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7924800" y="6416675"/>
            <a:ext cx="762000" cy="365125"/>
          </a:xfrm>
        </p:spPr>
        <p:txBody>
          <a:bodyPr/>
          <a:lstStyle/>
          <a:p>
            <a:fld id="{8BC10006-DDA5-4401-862E-6879B9EAB1B6}"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a:lstStyle/>
          <a:p>
            <a:fld id="{8BC10006-DDA5-4401-862E-6879B9EAB1B6}" type="slidenum">
              <a:rPr lang="id-ID" smtClean="0"/>
              <a:pPr/>
              <a:t>‹#›</a:t>
            </a:fld>
            <a:endParaRPr lang="id-ID"/>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7924800" y="6416675"/>
            <a:ext cx="762000" cy="365125"/>
          </a:xfrm>
        </p:spPr>
        <p:txBody>
          <a:bodyPr/>
          <a:lstStyle/>
          <a:p>
            <a:fld id="{8BC10006-DDA5-4401-862E-6879B9EAB1B6}"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17" name="Footer Placeholder 16"/>
          <p:cNvSpPr>
            <a:spLocks noGrp="1"/>
          </p:cNvSpPr>
          <p:nvPr>
            <p:ph type="ftr" sz="quarter" idx="11"/>
          </p:nvPr>
        </p:nvSpPr>
        <p:spPr/>
        <p:txBody>
          <a:bodyPr/>
          <a:lstStyle>
            <a:extLst/>
          </a:lstStyle>
          <a:p>
            <a:endParaRPr lang="id-ID"/>
          </a:p>
        </p:txBody>
      </p:sp>
      <p:sp>
        <p:nvSpPr>
          <p:cNvPr id="29" name="Slide Number Placeholder 28"/>
          <p:cNvSpPr>
            <a:spLocks noGrp="1"/>
          </p:cNvSpPr>
          <p:nvPr>
            <p:ph type="sldNum" sz="quarter" idx="12"/>
          </p:nvPr>
        </p:nvSpPr>
        <p:spPr/>
        <p:txBody>
          <a:bodyPr/>
          <a:lstStyle>
            <a:extLst/>
          </a:lstStyle>
          <a:p>
            <a:fld id="{8BC10006-DDA5-4401-862E-6879B9EAB1B6}" type="slidenum">
              <a:rPr lang="id-ID" smtClean="0"/>
              <a:pPr/>
              <a:t>‹#›</a:t>
            </a:fld>
            <a:endParaRPr lang="id-ID"/>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BC10006-DDA5-4401-862E-6879B9EAB1B6}" type="slidenum">
              <a:rPr lang="id-ID" smtClean="0"/>
              <a:pPr/>
              <a:t>‹#›</a:t>
            </a:fld>
            <a:endParaRPr lang="id-ID"/>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8BC10006-DDA5-4401-862E-6879B9EAB1B6}" type="slidenum">
              <a:rPr lang="id-ID" smtClean="0"/>
              <a:pPr/>
              <a:t>‹#›</a:t>
            </a:fld>
            <a:endParaRPr lang="id-ID"/>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a:xfrm>
            <a:off x="914400" y="55499"/>
            <a:ext cx="5562600" cy="365125"/>
          </a:xfrm>
        </p:spPr>
        <p:txBody>
          <a:bodyPr/>
          <a:lstStyle>
            <a:extLst/>
          </a:lstStyle>
          <a:p>
            <a:endParaRPr lang="id-ID"/>
          </a:p>
        </p:txBody>
      </p:sp>
      <p:sp>
        <p:nvSpPr>
          <p:cNvPr id="7" name="Slide Number Placeholder 6"/>
          <p:cNvSpPr>
            <a:spLocks noGrp="1"/>
          </p:cNvSpPr>
          <p:nvPr>
            <p:ph type="sldNum" sz="quarter" idx="12"/>
          </p:nvPr>
        </p:nvSpPr>
        <p:spPr>
          <a:xfrm>
            <a:off x="8610600" y="55499"/>
            <a:ext cx="457200" cy="365125"/>
          </a:xfrm>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8BC10006-DDA5-4401-862E-6879B9EAB1B6}"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8BC10006-DDA5-4401-862E-6879B9EAB1B6}"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8BC10006-DDA5-4401-862E-6879B9EAB1B6}"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8BC10006-DDA5-4401-862E-6879B9EAB1B6}"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C10006-DDA5-4401-862E-6879B9EAB1B6}" type="slidenum">
              <a:rPr lang="id-ID" smtClean="0"/>
              <a:pPr/>
              <a:t>‹#›</a:t>
            </a:fld>
            <a:endParaRPr lang="id-ID"/>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34C63B5-63CA-462B-A164-3452C6ABE0BA}" type="datetimeFigureOut">
              <a:rPr lang="id-ID" smtClean="0"/>
              <a:pPr/>
              <a:t>16/08/2016</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BC10006-DDA5-4401-862E-6879B9EAB1B6}" type="slidenum">
              <a:rPr lang="id-ID" smtClean="0"/>
              <a:pPr/>
              <a:t>‹#›</a:t>
            </a:fld>
            <a:endParaRPr lang="id-ID"/>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BC10006-DDA5-4401-862E-6879B9EAB1B6}"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BC10006-DDA5-4401-862E-6879B9EAB1B6}"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8BC10006-DDA5-4401-862E-6879B9EAB1B6}"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8BC10006-DDA5-4401-862E-6879B9EAB1B6}"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34C63B5-63CA-462B-A164-3452C6ABE0BA}" type="datetimeFigureOut">
              <a:rPr lang="id-ID" smtClean="0"/>
              <a:pPr/>
              <a:t>16/08/2016</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BC10006-DDA5-4401-862E-6879B9EAB1B6}"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34C63B5-63CA-462B-A164-3452C6ABE0BA}" type="datetimeFigureOut">
              <a:rPr lang="id-ID" smtClean="0"/>
              <a:pPr/>
              <a:t>16/08/2016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8BC10006-DDA5-4401-862E-6879B9EAB1B6}"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4.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C63B5-63CA-462B-A164-3452C6ABE0BA}" type="datetimeFigureOut">
              <a:rPr lang="id-ID" smtClean="0"/>
              <a:pPr/>
              <a:t>16/08/2016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C10006-DDA5-4401-862E-6879B9EAB1B6}"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34C63B5-63CA-462B-A164-3452C6ABE0BA}" type="datetimeFigureOut">
              <a:rPr lang="id-ID" smtClean="0"/>
              <a:pPr/>
              <a:t>16/08/2016</a:t>
            </a:fld>
            <a:endParaRPr lang="id-ID"/>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id-ID"/>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BC10006-DDA5-4401-862E-6879B9EAB1B6}"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34C63B5-63CA-462B-A164-3452C6ABE0BA}" type="datetimeFigureOut">
              <a:rPr lang="id-ID" smtClean="0"/>
              <a:pPr/>
              <a:t>16/08/2016</a:t>
            </a:fld>
            <a:endParaRPr lang="id-ID"/>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id-ID"/>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BC10006-DDA5-4401-862E-6879B9EAB1B6}"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F34C63B5-63CA-462B-A164-3452C6ABE0BA}" type="datetimeFigureOut">
              <a:rPr lang="id-ID" smtClean="0"/>
              <a:pPr/>
              <a:t>16/08/2016</a:t>
            </a:fld>
            <a:endParaRPr lang="id-ID"/>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d-ID"/>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8BC10006-DDA5-4401-862E-6879B9EAB1B6}"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34C63B5-63CA-462B-A164-3452C6ABE0BA}" type="datetimeFigureOut">
              <a:rPr lang="id-ID" smtClean="0"/>
              <a:pPr/>
              <a:t>16/08/2016</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BC10006-DDA5-4401-862E-6879B9EAB1B6}"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34C63B5-63CA-462B-A164-3452C6ABE0BA}" type="datetimeFigureOut">
              <a:rPr lang="id-ID" smtClean="0"/>
              <a:pPr/>
              <a:t>16/08/2016</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BC10006-DDA5-4401-862E-6879B9EAB1B6}"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34C63B5-63CA-462B-A164-3452C6ABE0BA}" type="datetimeFigureOut">
              <a:rPr lang="id-ID" smtClean="0"/>
              <a:pPr/>
              <a:t>16/08/2016</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BC10006-DDA5-4401-862E-6879B9EAB1B6}"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hyperlink" Target="http://alkitab.sabda.org/bible.php?book=kejadian&amp;chapter=3" TargetMode="External"/><Relationship Id="rId2" Type="http://schemas.openxmlformats.org/officeDocument/2006/relationships/hyperlink" Target="http://alkitab.sabda.org/verse.php?book=1&amp;chapter=3&amp;verse=14" TargetMode="External"/><Relationship Id="rId1" Type="http://schemas.openxmlformats.org/officeDocument/2006/relationships/slideLayout" Target="../slideLayouts/slideLayout46.xml"/><Relationship Id="rId4" Type="http://schemas.openxmlformats.org/officeDocument/2006/relationships/hyperlink" Target="http://alkitab.sabda.org/verse.php?book=1&amp;chapter=3&amp;verse=15"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hyperlink" Target="http://alkitab.sabda.org/verse.php?book=2Kor&amp;chapter=11&amp;verse=14" TargetMode="External"/><Relationship Id="rId2" Type="http://schemas.openxmlformats.org/officeDocument/2006/relationships/hyperlink" Target="http://alkitab.sabda.org/bible.php?book=2Kor&amp;chapter=11" TargetMode="External"/><Relationship Id="rId1" Type="http://schemas.openxmlformats.org/officeDocument/2006/relationships/slideLayout" Target="../slideLayouts/slideLayout46.xml"/><Relationship Id="rId4" Type="http://schemas.openxmlformats.org/officeDocument/2006/relationships/hyperlink" Target="http://alkitab.sabda.org/search.php?search=IBLIS%20MENYAMAR%20MENJADI%20MALAIKAT%20TERANG&amp;tab=text&amp;scope=all&amp;exact=of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alkitab.sabda.org/verse.php?book=48&amp;chapter=5&amp;verse=19" TargetMode="External"/><Relationship Id="rId2" Type="http://schemas.openxmlformats.org/officeDocument/2006/relationships/hyperlink" Target="http://alkitab.sabda.org/bible.php?book=Gal&amp;chapter=5" TargetMode="External"/><Relationship Id="rId1" Type="http://schemas.openxmlformats.org/officeDocument/2006/relationships/slideLayout" Target="../slideLayouts/slideLayout2.xml"/><Relationship Id="rId5" Type="http://schemas.openxmlformats.org/officeDocument/2006/relationships/hyperlink" Target="http://alkitab.sabda.org/verse.php?book=48&amp;chapter=5&amp;verse=21" TargetMode="External"/><Relationship Id="rId4" Type="http://schemas.openxmlformats.org/officeDocument/2006/relationships/hyperlink" Target="http://alkitab.sabda.org/verse.php?book=48&amp;chapter=5&amp;verse=2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alkitab.sabda.org/bible.php?book=Luk&amp;chapter=4" TargetMode="External"/><Relationship Id="rId2" Type="http://schemas.openxmlformats.org/officeDocument/2006/relationships/hyperlink" Target="http://alkitab.sabda.org/verse.php?book=42&amp;chapter=4&amp;verse=5" TargetMode="External"/><Relationship Id="rId1" Type="http://schemas.openxmlformats.org/officeDocument/2006/relationships/slideLayout" Target="../slideLayouts/slideLayout2.xml"/><Relationship Id="rId6" Type="http://schemas.openxmlformats.org/officeDocument/2006/relationships/hyperlink" Target="http://alkitab.sabda.org/verse.php?book=42&amp;chapter=4&amp;verse=8" TargetMode="External"/><Relationship Id="rId5" Type="http://schemas.openxmlformats.org/officeDocument/2006/relationships/hyperlink" Target="http://alkitab.sabda.org/verse.php?book=42&amp;chapter=4&amp;verse=7" TargetMode="External"/><Relationship Id="rId4" Type="http://schemas.openxmlformats.org/officeDocument/2006/relationships/hyperlink" Target="http://alkitab.sabda.org/verse.php?book=42&amp;chapter=4&amp;verse=6"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ideo" Target="file:///I:\UNDANGAN%20PELAYANAN\2016\BETHANY\7%20Kisah%20Nyata%20Kejadian%20Tragis%20Bermain%20pokemon%20Go%20-%20Bahaya%20Pokemon%20Go.mp4"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alkitab.sabda.org/verse.php?book=Why&amp;chapter=13&amp;verse=18" TargetMode="External"/><Relationship Id="rId2" Type="http://schemas.openxmlformats.org/officeDocument/2006/relationships/hyperlink" Target="http://alkitab.sabda.org/bible.php?book=Why&amp;chapter=13" TargetMode="External"/><Relationship Id="rId1" Type="http://schemas.openxmlformats.org/officeDocument/2006/relationships/slideLayout" Target="../slideLayouts/slideLayout2.xml"/><Relationship Id="rId4" Type="http://schemas.openxmlformats.org/officeDocument/2006/relationships/hyperlink" Target="http://alkitab.sabda.org/search.php?search=ENAM%20RATUS%20ENAM%20PULUH%20ENAM&amp;tab=text&amp;scope=all&amp;exact=off"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alkitab.sabda.org/verse.php?book=Mrk&amp;chapter=11&amp;verse=23" TargetMode="External"/><Relationship Id="rId2" Type="http://schemas.openxmlformats.org/officeDocument/2006/relationships/hyperlink" Target="http://alkitab.sabda.org/bible.php?book=Mrk&amp;chapter=11" TargetMode="External"/><Relationship Id="rId1" Type="http://schemas.openxmlformats.org/officeDocument/2006/relationships/slideLayout" Target="../slideLayouts/slideLayout2.xml"/><Relationship Id="rId4" Type="http://schemas.openxmlformats.org/officeDocument/2006/relationships/hyperlink" Target="http://alkitab.sabda.org/search.php?search=terjadilah%20seperti%20yang%20engkau%20katakan&amp;tab=text&amp;page=5"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alkitab.sabda.org/verse.php?book=Luk&amp;chapter=10&amp;verse=18" TargetMode="External"/><Relationship Id="rId2" Type="http://schemas.openxmlformats.org/officeDocument/2006/relationships/hyperlink" Target="http://alkitab.sabda.org/bible.php?book=Luk&amp;chapter=10" TargetMode="External"/><Relationship Id="rId1" Type="http://schemas.openxmlformats.org/officeDocument/2006/relationships/slideLayout" Target="../slideLayouts/slideLayout2.xml"/><Relationship Id="rId4" Type="http://schemas.openxmlformats.org/officeDocument/2006/relationships/hyperlink" Target="http://alkitab.sabda.org/search.php?search=aku%20melihat%20iblis%20jatuh%20seperti%20kilat%20dari%20langit&amp;tab=text&amp;scope=all&amp;exact=off"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tekno.liputan6.com/read/2551569/kamu-bisa-sewa-pokemon-go-trainer-untuk-tangkap-pokemon"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hyperlink" Target="http://hiburan.sidomi.com/26676/banyak-anak-bermain-game-karena-popularitas-tablet-dan-smartphone/" TargetMode="Externa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lifestyle.sidomi.com/15762/beda-otak-pria-dan-wanita-beda-kemampuan/"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hyperlink" Target="http://sidomi.com/10076/10-makanan-untuk-kesehatan-fungsi-otak/"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hyperlink" Target="http://alkitab.sabda.org/verse.php?book=1Kor&amp;chapter=10&amp;verse=23" TargetMode="External"/><Relationship Id="rId2" Type="http://schemas.openxmlformats.org/officeDocument/2006/relationships/hyperlink" Target="http://alkitab.sabda.org/bible.php?book=1Kor&amp;chapter=10" TargetMode="External"/><Relationship Id="rId1" Type="http://schemas.openxmlformats.org/officeDocument/2006/relationships/slideLayout" Target="../slideLayouts/slideLayout2.xml"/><Relationship Id="rId4" Type="http://schemas.openxmlformats.org/officeDocument/2006/relationships/hyperlink" Target="http://alkitab.sabda.org/search.php?search=berguna%20membangun&amp;scope=all&amp;exact=of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14488"/>
          </a:xfrm>
        </p:spPr>
        <p:txBody>
          <a:bodyPr>
            <a:normAutofit fontScale="90000"/>
          </a:bodyPr>
          <a:lstStyle/>
          <a:p>
            <a:r>
              <a:rPr lang="id-ID" dirty="0" smtClean="0"/>
              <a:t>AKU ANAK </a:t>
            </a:r>
            <a:r>
              <a:rPr lang="id-ID" dirty="0" smtClean="0"/>
              <a:t>MERDEKA</a:t>
            </a:r>
            <a:br>
              <a:rPr lang="id-ID" dirty="0" smtClean="0"/>
            </a:br>
            <a:r>
              <a:rPr lang="id-ID" sz="2200" dirty="0" smtClean="0"/>
              <a:t>disusun dari berbagai sumber : oleh Grace Sumilat S.MG</a:t>
            </a:r>
            <a:r>
              <a:rPr lang="id-ID" dirty="0" smtClean="0"/>
              <a:t/>
            </a:r>
            <a:br>
              <a:rPr lang="id-ID" dirty="0" smtClean="0"/>
            </a:br>
            <a:endParaRPr lang="id-ID" dirty="0"/>
          </a:p>
        </p:txBody>
      </p:sp>
      <p:pic>
        <p:nvPicPr>
          <p:cNvPr id="128002" name="Picture 2" descr="https://ytimg.googleusercontent.com/vi/c129-kaw-CI/mqdefault.jpg"/>
          <p:cNvPicPr>
            <a:picLocks noChangeAspect="1" noChangeArrowheads="1"/>
          </p:cNvPicPr>
          <p:nvPr/>
        </p:nvPicPr>
        <p:blipFill>
          <a:blip r:embed="rId2"/>
          <a:srcRect/>
          <a:stretch>
            <a:fillRect/>
          </a:stretch>
        </p:blipFill>
        <p:spPr bwMode="auto">
          <a:xfrm>
            <a:off x="0" y="1714500"/>
            <a:ext cx="9144000" cy="51435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s://ytimg.googleusercontent.com/vi/c129-kaw-CI/mqdefault.jpg"/>
          <p:cNvPicPr>
            <a:picLocks noChangeAspect="1" noChangeArrowheads="1"/>
          </p:cNvPicPr>
          <p:nvPr/>
        </p:nvPicPr>
        <p:blipFill>
          <a:blip r:embed="rId2"/>
          <a:srcRect/>
          <a:stretch>
            <a:fillRect/>
          </a:stretch>
        </p:blipFill>
        <p:spPr bwMode="auto">
          <a:xfrm>
            <a:off x="-1" y="0"/>
            <a:ext cx="9144021" cy="5143512"/>
          </a:xfrm>
          <a:prstGeom prst="rect">
            <a:avLst/>
          </a:prstGeom>
          <a:noFill/>
        </p:spPr>
      </p:pic>
      <p:sp>
        <p:nvSpPr>
          <p:cNvPr id="2" name="Title 1"/>
          <p:cNvSpPr>
            <a:spLocks noGrp="1"/>
          </p:cNvSpPr>
          <p:nvPr>
            <p:ph type="title"/>
          </p:nvPr>
        </p:nvSpPr>
        <p:spPr>
          <a:xfrm>
            <a:off x="0" y="0"/>
            <a:ext cx="9144000" cy="6858000"/>
          </a:xfrm>
        </p:spPr>
        <p:txBody>
          <a:bodyPr>
            <a:normAutofit/>
          </a:bodyPr>
          <a:lstStyle/>
          <a:p>
            <a:r>
              <a:rPr lang="id-ID" dirty="0" smtClean="0"/>
              <a:t>MERDEKA ADALAH BEBAS DARI SEGALA IKATAN DENGAN :</a:t>
            </a:r>
            <a:br>
              <a:rPr lang="id-ID" dirty="0" smtClean="0"/>
            </a:br>
            <a:r>
              <a:rPr lang="id-ID" dirty="0" smtClean="0"/>
              <a:t>KUASA IBLIS</a:t>
            </a:r>
            <a:br>
              <a:rPr lang="id-ID" dirty="0" smtClean="0"/>
            </a:br>
            <a:r>
              <a:rPr lang="id-ID" dirty="0" smtClean="0"/>
              <a:t>NAFSU DOSA</a:t>
            </a:r>
            <a:br>
              <a:rPr lang="id-ID" dirty="0" smtClean="0"/>
            </a:br>
            <a:r>
              <a:rPr lang="id-ID" dirty="0" smtClean="0"/>
              <a:t>DOSA/ SIFAT YANG JELEK</a:t>
            </a:r>
            <a:br>
              <a:rPr lang="id-ID" dirty="0" smtClean="0"/>
            </a:br>
            <a:r>
              <a:rPr lang="id-ID" dirty="0" smtClean="0"/>
              <a:t>PERGAULAN YANG BURUK</a:t>
            </a:r>
            <a:br>
              <a:rPr lang="id-ID" dirty="0" smtClean="0"/>
            </a:br>
            <a:r>
              <a:rPr lang="id-ID" dirty="0" smtClean="0"/>
              <a:t>KEBIASAAN YANG BURUK</a:t>
            </a:r>
            <a:br>
              <a:rPr lang="id-ID" dirty="0" smtClean="0"/>
            </a:br>
            <a:r>
              <a:rPr lang="id-ID" dirty="0" smtClean="0"/>
              <a:t>PENGARUH DUNIA YANG BURUK</a:t>
            </a:r>
            <a:br>
              <a:rPr lang="id-ID" dirty="0" smtClean="0"/>
            </a:br>
            <a:endParaRPr lang="id-ID"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1.bp.blogspot.com/-j_T7bR5K3bM/Td_D2g_V5uI/AAAAAAAAAlQ/FwpI7eNabQk/s1600/hell2.jpg"/>
          <p:cNvPicPr>
            <a:picLocks noChangeAspect="1" noChangeArrowheads="1"/>
          </p:cNvPicPr>
          <p:nvPr/>
        </p:nvPicPr>
        <p:blipFill>
          <a:blip r:embed="rId2"/>
          <a:srcRect/>
          <a:stretch>
            <a:fillRect/>
          </a:stretch>
        </p:blipFill>
        <p:spPr bwMode="auto">
          <a:xfrm>
            <a:off x="-1" y="0"/>
            <a:ext cx="9144013" cy="6858000"/>
          </a:xfrm>
          <a:prstGeom prst="rect">
            <a:avLst/>
          </a:prstGeom>
          <a:noFill/>
        </p:spPr>
      </p:pic>
      <p:sp>
        <p:nvSpPr>
          <p:cNvPr id="2" name="Title 1"/>
          <p:cNvSpPr>
            <a:spLocks noGrp="1"/>
          </p:cNvSpPr>
          <p:nvPr>
            <p:ph type="title"/>
          </p:nvPr>
        </p:nvSpPr>
        <p:spPr>
          <a:xfrm>
            <a:off x="457200" y="274638"/>
            <a:ext cx="8229600" cy="6083320"/>
          </a:xfrm>
        </p:spPr>
        <p:txBody>
          <a:bodyPr>
            <a:normAutofit/>
          </a:bodyPr>
          <a:lstStyle/>
          <a:p>
            <a:r>
              <a:rPr lang="id-ID" sz="6600" dirty="0" smtClean="0">
                <a:solidFill>
                  <a:schemeClr val="bg1">
                    <a:lumMod val="95000"/>
                  </a:schemeClr>
                </a:solidFill>
              </a:rPr>
              <a:t>LUKISAN DARI </a:t>
            </a:r>
            <a:r>
              <a:rPr lang="id-ID" sz="6600" dirty="0" smtClean="0">
                <a:solidFill>
                  <a:schemeClr val="bg1">
                    <a:lumMod val="95000"/>
                  </a:schemeClr>
                </a:solidFill>
              </a:rPr>
              <a:t>KOREA</a:t>
            </a:r>
            <a:r>
              <a:rPr lang="id-ID" sz="6600" dirty="0" smtClean="0">
                <a:solidFill>
                  <a:schemeClr val="bg1">
                    <a:lumMod val="95000"/>
                  </a:schemeClr>
                </a:solidFill>
              </a:rPr>
              <a:t/>
            </a:r>
            <a:br>
              <a:rPr lang="id-ID" sz="6600" dirty="0" smtClean="0">
                <a:solidFill>
                  <a:schemeClr val="bg1">
                    <a:lumMod val="95000"/>
                  </a:schemeClr>
                </a:solidFill>
              </a:rPr>
            </a:br>
            <a:r>
              <a:rPr lang="id-ID" sz="6600" dirty="0" smtClean="0">
                <a:solidFill>
                  <a:schemeClr val="bg1">
                    <a:lumMod val="95000"/>
                  </a:schemeClr>
                </a:solidFill>
              </a:rPr>
              <a:t>TENTANG NERAKA</a:t>
            </a:r>
            <a:endParaRPr lang="id-ID" sz="6600" dirty="0">
              <a:solidFill>
                <a:schemeClr val="bg1">
                  <a:lumMod val="9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b4r12y.files.wordpress.com/2011/01/young-korean-artist-taken-to-hell-05.jpg"/>
          <p:cNvPicPr>
            <a:picLocks noChangeAspect="1" noChangeArrowheads="1"/>
          </p:cNvPicPr>
          <p:nvPr/>
        </p:nvPicPr>
        <p:blipFill>
          <a:blip r:embed="rId2"/>
          <a:srcRect/>
          <a:stretch>
            <a:fillRect/>
          </a:stretch>
        </p:blipFill>
        <p:spPr bwMode="auto">
          <a:xfrm>
            <a:off x="0" y="102219"/>
            <a:ext cx="9144000" cy="665356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6" y="0"/>
            <a:ext cx="3714744" cy="1143000"/>
          </a:xfrm>
        </p:spPr>
        <p:txBody>
          <a:bodyPr>
            <a:normAutofit fontScale="90000"/>
          </a:bodyPr>
          <a:lstStyle/>
          <a:p>
            <a:r>
              <a:rPr lang="id-ID" dirty="0" smtClean="0"/>
              <a:t>THE STORY OF LUCIFER</a:t>
            </a:r>
            <a:endParaRPr lang="id-ID" dirty="0"/>
          </a:p>
        </p:txBody>
      </p:sp>
      <p:sp>
        <p:nvSpPr>
          <p:cNvPr id="3" name="Content Placeholder 2"/>
          <p:cNvSpPr>
            <a:spLocks noGrp="1"/>
          </p:cNvSpPr>
          <p:nvPr>
            <p:ph idx="1"/>
          </p:nvPr>
        </p:nvSpPr>
        <p:spPr>
          <a:xfrm>
            <a:off x="5429256" y="1214422"/>
            <a:ext cx="3714744" cy="5643578"/>
          </a:xfrm>
        </p:spPr>
        <p:txBody>
          <a:bodyPr>
            <a:normAutofit/>
          </a:bodyPr>
          <a:lstStyle/>
          <a:p>
            <a:r>
              <a:rPr lang="id-ID" dirty="0" smtClean="0"/>
              <a:t>ASALNYA LUCIFER ADALAH MALAIKAT TERANG</a:t>
            </a:r>
          </a:p>
          <a:p>
            <a:r>
              <a:rPr lang="id-ID" dirty="0" smtClean="0"/>
              <a:t>DIA ADALAH SALAH SATU MALAIKAT PENGHULU SORGA </a:t>
            </a:r>
          </a:p>
        </p:txBody>
      </p:sp>
      <p:pic>
        <p:nvPicPr>
          <p:cNvPr id="123906" name="Picture 2" descr="http://fc04.deviantart.net/fs71/f/2012/060/d/f/lucifer_sketch_by_caelicorn-d4reukx.jpg"/>
          <p:cNvPicPr>
            <a:picLocks noChangeAspect="1" noChangeArrowheads="1"/>
          </p:cNvPicPr>
          <p:nvPr/>
        </p:nvPicPr>
        <p:blipFill>
          <a:blip r:embed="rId2"/>
          <a:srcRect/>
          <a:stretch>
            <a:fillRect/>
          </a:stretch>
        </p:blipFill>
        <p:spPr bwMode="auto">
          <a:xfrm>
            <a:off x="0" y="0"/>
            <a:ext cx="5429256" cy="688238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abriel-angel.jpg"/>
          <p:cNvPicPr>
            <a:picLocks noChangeAspect="1"/>
          </p:cNvPicPr>
          <p:nvPr/>
        </p:nvPicPr>
        <p:blipFill>
          <a:blip r:embed="rId2"/>
          <a:stretch>
            <a:fillRect/>
          </a:stretch>
        </p:blipFill>
        <p:spPr>
          <a:xfrm>
            <a:off x="142844" y="357166"/>
            <a:ext cx="5305549" cy="6175659"/>
          </a:xfrm>
          <a:prstGeom prst="rect">
            <a:avLst/>
          </a:prstGeom>
        </p:spPr>
      </p:pic>
      <p:sp>
        <p:nvSpPr>
          <p:cNvPr id="5" name="Rectangle 4"/>
          <p:cNvSpPr/>
          <p:nvPr/>
        </p:nvSpPr>
        <p:spPr>
          <a:xfrm>
            <a:off x="5429256" y="2214554"/>
            <a:ext cx="3714744" cy="3416320"/>
          </a:xfrm>
          <a:prstGeom prst="rect">
            <a:avLst/>
          </a:prstGeom>
          <a:noFill/>
        </p:spPr>
        <p:txBody>
          <a:bodyPr wrap="square" lIns="91440" tIns="45720" rIns="91440" bIns="45720">
            <a:spAutoFit/>
          </a:bodyPr>
          <a:lstStyle/>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3 PENGHULU</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MALAIKAT</a:t>
            </a:r>
          </a:p>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1. GABRIEL</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changel_Michael.jpg?__SQUARESPACE_CACHEVERSION=1283017374694"/>
          <p:cNvPicPr>
            <a:picLocks noGrp="1" noChangeAspect="1"/>
          </p:cNvPicPr>
          <p:nvPr>
            <p:ph idx="1"/>
          </p:nvPr>
        </p:nvPicPr>
        <p:blipFill>
          <a:blip r:embed="rId2"/>
          <a:stretch>
            <a:fillRect/>
          </a:stretch>
        </p:blipFill>
        <p:spPr>
          <a:xfrm>
            <a:off x="0" y="0"/>
            <a:ext cx="4500562" cy="6862357"/>
          </a:xfrm>
        </p:spPr>
      </p:pic>
      <p:sp>
        <p:nvSpPr>
          <p:cNvPr id="5" name="Rectangle 4"/>
          <p:cNvSpPr/>
          <p:nvPr/>
        </p:nvSpPr>
        <p:spPr>
          <a:xfrm>
            <a:off x="5357818" y="2571744"/>
            <a:ext cx="3097323" cy="923330"/>
          </a:xfrm>
          <a:prstGeom prst="rect">
            <a:avLst/>
          </a:prstGeom>
          <a:noFill/>
        </p:spPr>
        <p:txBody>
          <a:bodyPr wrap="none" lIns="91440" tIns="45720" rIns="91440" bIns="45720">
            <a:spAutoFit/>
          </a:bodyPr>
          <a:lstStyle/>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2. MIKAEL</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atan-before_sin2.jpg"/>
          <p:cNvPicPr>
            <a:picLocks noGrp="1" noChangeAspect="1"/>
          </p:cNvPicPr>
          <p:nvPr>
            <p:ph idx="1"/>
          </p:nvPr>
        </p:nvPicPr>
        <p:blipFill>
          <a:blip r:embed="rId2"/>
          <a:stretch>
            <a:fillRect/>
          </a:stretch>
        </p:blipFill>
        <p:spPr>
          <a:xfrm>
            <a:off x="428596" y="285727"/>
            <a:ext cx="8215370" cy="6170993"/>
          </a:xfrm>
        </p:spPr>
      </p:pic>
      <p:sp>
        <p:nvSpPr>
          <p:cNvPr id="5" name="Rectangle 4"/>
          <p:cNvSpPr/>
          <p:nvPr/>
        </p:nvSpPr>
        <p:spPr>
          <a:xfrm>
            <a:off x="0" y="5934670"/>
            <a:ext cx="9144000" cy="923330"/>
          </a:xfrm>
          <a:prstGeom prst="rect">
            <a:avLst/>
          </a:prstGeom>
          <a:noFill/>
        </p:spPr>
        <p:txBody>
          <a:bodyPr wrap="square" lIns="91440" tIns="45720" rIns="91440" bIns="45720">
            <a:spAutoFit/>
          </a:bodyPr>
          <a:lstStyle/>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3. LUCIFER</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id-ID" dirty="0" smtClean="0"/>
              <a:t>NAMUN DIA JATUH DALAM KESOMBONGAN </a:t>
            </a:r>
          </a:p>
          <a:p>
            <a:r>
              <a:rPr lang="id-ID" dirty="0" smtClean="0"/>
              <a:t>DIA DIBUANG DAN DIUSIR DARI SORGA</a:t>
            </a:r>
          </a:p>
          <a:p>
            <a:r>
              <a:rPr lang="id-ID" dirty="0" smtClean="0"/>
              <a:t>DIA MENGGODA ADAM DAN HAWA SEHINGGA MEREKA JATUH DALAM DOSA</a:t>
            </a:r>
          </a:p>
          <a:p>
            <a:r>
              <a:rPr lang="id-ID" dirty="0" smtClean="0"/>
              <a:t>MANUSIA MENDAPATKAN KARYA PENEBUSAN KRISTUS DI KAYU SALIB</a:t>
            </a:r>
          </a:p>
          <a:p>
            <a:r>
              <a:rPr lang="id-ID" dirty="0" smtClean="0"/>
              <a:t>SEDANGKAN LUCIFER DAN MALAIKAT-MALAIKAT LAINNYA  YANG TELAH JATUH DALAM DOSA, TIDAK MENDAPAT PENEBUSAN</a:t>
            </a:r>
          </a:p>
          <a:p>
            <a:r>
              <a:rPr lang="id-ID" dirty="0" smtClean="0"/>
              <a:t>SEJAK ITU IBLIS SELALU INGIN MEMBUNUH MANUSIA, MENCURI DAN MEMBINASAKAN. </a:t>
            </a:r>
            <a:endParaRPr lang="id-ID"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0"/>
          </a:xfrm>
        </p:spPr>
        <p:txBody>
          <a:bodyPr>
            <a:normAutofit fontScale="90000"/>
          </a:bodyPr>
          <a:lstStyle/>
          <a:p>
            <a:r>
              <a:rPr lang="id-ID" dirty="0" smtClean="0"/>
              <a:t>TINGGAL ADA DUA PILIHAN:</a:t>
            </a:r>
            <a:br>
              <a:rPr lang="id-ID" dirty="0" smtClean="0"/>
            </a:br>
            <a:r>
              <a:rPr lang="id-ID" dirty="0" smtClean="0"/>
              <a:t>MENJADI TENTARA KRISTUS DENGAN CARA MENYEMBAH DAN MEMULIAKAN NAMA TUHAN DALAM HIDUP KITA</a:t>
            </a:r>
            <a:br>
              <a:rPr lang="id-ID" dirty="0" smtClean="0"/>
            </a:br>
            <a:r>
              <a:rPr lang="id-ID" dirty="0" smtClean="0"/>
              <a:t>ATAU </a:t>
            </a:r>
            <a:br>
              <a:rPr lang="id-ID" dirty="0" smtClean="0"/>
            </a:br>
            <a:r>
              <a:rPr lang="id-ID" dirty="0" smtClean="0"/>
              <a:t>MENJADI PENGIKUT IBLIS DENGAN CARA MENYEMBAH IBLIS DAN MENEMANI IBLIS DI NERAKA</a:t>
            </a:r>
            <a:br>
              <a:rPr lang="id-ID" dirty="0" smtClean="0"/>
            </a:br>
            <a:endParaRPr lang="id-ID"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72"/>
          </a:xfrm>
        </p:spPr>
        <p:txBody>
          <a:bodyPr>
            <a:normAutofit/>
          </a:bodyPr>
          <a:lstStyle/>
          <a:p>
            <a:r>
              <a:rPr lang="id-ID" dirty="0" smtClean="0"/>
              <a:t>KARENA KURSI PUJIAN DAN PENYEMBAHAN SUDAH TIDAK DIDUDUKI OLEH IBLIS LAGI</a:t>
            </a:r>
            <a:br>
              <a:rPr lang="id-ID" dirty="0" smtClean="0"/>
            </a:br>
            <a:r>
              <a:rPr lang="id-ID" dirty="0" smtClean="0"/>
              <a:t>IBLIS BERUSAHA AJAK MANUSIA MENJADI PENYEMBAH IBLIS</a:t>
            </a:r>
            <a:br>
              <a:rPr lang="id-ID" dirty="0" smtClean="0"/>
            </a:br>
            <a:r>
              <a:rPr lang="id-ID" dirty="0" smtClean="0"/>
              <a:t>JANGAN SAMPAI MEREKA JADI PENYEMBAH TUHAN</a:t>
            </a:r>
            <a:endParaRPr lang="id-ID"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urch-music.jpg"/>
          <p:cNvPicPr>
            <a:picLocks noGrp="1" noChangeAspect="1"/>
          </p:cNvPicPr>
          <p:nvPr>
            <p:ph idx="1"/>
          </p:nvPr>
        </p:nvPicPr>
        <p:blipFill>
          <a:blip r:embed="rId2"/>
          <a:stretch>
            <a:fillRect/>
          </a:stretch>
        </p:blipFill>
        <p:spPr>
          <a:xfrm>
            <a:off x="0" y="571480"/>
            <a:ext cx="4214810" cy="4706363"/>
          </a:xfrm>
        </p:spPr>
      </p:pic>
      <p:pic>
        <p:nvPicPr>
          <p:cNvPr id="5" name="Content Placeholder 3" descr="kids praise.gif"/>
          <p:cNvPicPr>
            <a:picLocks noChangeAspect="1"/>
          </p:cNvPicPr>
          <p:nvPr/>
        </p:nvPicPr>
        <p:blipFill>
          <a:blip r:embed="rId3"/>
          <a:stretch>
            <a:fillRect/>
          </a:stretch>
        </p:blipFill>
        <p:spPr>
          <a:xfrm>
            <a:off x="4214810" y="1928810"/>
            <a:ext cx="4929190" cy="4929190"/>
          </a:xfrm>
          <a:prstGeom prst="rect">
            <a:avLst/>
          </a:prstGeom>
        </p:spPr>
      </p:pic>
      <p:sp>
        <p:nvSpPr>
          <p:cNvPr id="6" name="Rectangle 5"/>
          <p:cNvSpPr/>
          <p:nvPr/>
        </p:nvSpPr>
        <p:spPr>
          <a:xfrm>
            <a:off x="0" y="0"/>
            <a:ext cx="9144001" cy="769441"/>
          </a:xfrm>
          <a:prstGeom prst="rect">
            <a:avLst/>
          </a:prstGeom>
          <a:noFill/>
        </p:spPr>
        <p:txBody>
          <a:bodyPr wrap="square" lIns="91440" tIns="45720" rIns="91440" bIns="45720">
            <a:spAutoFit/>
          </a:bodyPr>
          <a:lstStyle/>
          <a:p>
            <a:pPr algn="ctr"/>
            <a:r>
              <a:rPr lang="id-ID"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KINI PUJIAN DAN PENYEMBAHAN</a:t>
            </a:r>
            <a:endParaRPr lang="en-US"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Rectangle 6"/>
          <p:cNvSpPr/>
          <p:nvPr/>
        </p:nvSpPr>
        <p:spPr>
          <a:xfrm>
            <a:off x="357158" y="5857892"/>
            <a:ext cx="8184933"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000" b="1" cap="none" spc="0" dirty="0" smtClean="0">
                <a:ln w="11430"/>
                <a:effectLst>
                  <a:outerShdw blurRad="50800" dist="39000" dir="5460000" algn="tl">
                    <a:srgbClr val="000000">
                      <a:alpha val="38000"/>
                    </a:srgbClr>
                  </a:outerShdw>
                </a:effectLst>
              </a:rPr>
              <a:t>JADI TUGAS KITA ANAK-ANAK TUHAN</a:t>
            </a:r>
            <a:endParaRPr lang="en-US" sz="4000" b="1" cap="none" spc="0" dirty="0">
              <a:ln w="11430"/>
              <a:effectLst>
                <a:outerShdw blurRad="50800" dist="39000" dir="5460000" algn="tl">
                  <a:srgbClr val="000000">
                    <a:alpha val="38000"/>
                  </a:srgbClr>
                </a:outerShdw>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reation-hands1.jpg"/>
          <p:cNvPicPr>
            <a:picLocks noChangeAspect="1"/>
          </p:cNvPicPr>
          <p:nvPr/>
        </p:nvPicPr>
        <p:blipFill>
          <a:blip r:embed="rId2"/>
          <a:stretch>
            <a:fillRect/>
          </a:stretch>
        </p:blipFill>
        <p:spPr>
          <a:xfrm>
            <a:off x="0" y="642918"/>
            <a:ext cx="5298058" cy="5072074"/>
          </a:xfrm>
          <a:prstGeom prst="rect">
            <a:avLst/>
          </a:prstGeom>
        </p:spPr>
      </p:pic>
      <p:sp>
        <p:nvSpPr>
          <p:cNvPr id="3" name="Rectangle 2"/>
          <p:cNvSpPr/>
          <p:nvPr/>
        </p:nvSpPr>
        <p:spPr>
          <a:xfrm>
            <a:off x="5357818" y="785794"/>
            <a:ext cx="3786182" cy="424731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KARNA KITA</a:t>
            </a:r>
          </a:p>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DICIPTAKAN</a:t>
            </a:r>
          </a:p>
          <a:p>
            <a:pPr algn="ctr"/>
            <a:r>
              <a:rPr lang="id-ID"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UNTUK</a:t>
            </a:r>
          </a:p>
          <a:p>
            <a:pPr algn="ctr"/>
            <a:r>
              <a:rPr lang="id-ID"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KEMULIAAN</a:t>
            </a:r>
          </a:p>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TUHAN</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YESAYA 43: 7</a:t>
            </a:r>
            <a:endParaRPr lang="id-ID" dirty="0"/>
          </a:p>
        </p:txBody>
      </p:sp>
      <p:sp>
        <p:nvSpPr>
          <p:cNvPr id="3" name="Content Placeholder 2"/>
          <p:cNvSpPr>
            <a:spLocks noGrp="1"/>
          </p:cNvSpPr>
          <p:nvPr>
            <p:ph idx="1"/>
          </p:nvPr>
        </p:nvSpPr>
        <p:spPr>
          <a:xfrm>
            <a:off x="0" y="1600200"/>
            <a:ext cx="9144000" cy="4525963"/>
          </a:xfrm>
        </p:spPr>
        <p:txBody>
          <a:bodyPr>
            <a:normAutofit fontScale="77500" lnSpcReduction="20000"/>
          </a:bodyPr>
          <a:lstStyle/>
          <a:p>
            <a:pPr algn="ctr">
              <a:buNone/>
            </a:pPr>
            <a:endParaRPr lang="id-ID" sz="4800" dirty="0" smtClean="0"/>
          </a:p>
          <a:p>
            <a:pPr algn="ctr">
              <a:buNone/>
            </a:pPr>
            <a:r>
              <a:rPr lang="id-ID" sz="4800" dirty="0" smtClean="0"/>
              <a:t>“</a:t>
            </a:r>
            <a:r>
              <a:rPr lang="id-ID" sz="4800" dirty="0" smtClean="0"/>
              <a:t>SEMUA ORANG </a:t>
            </a:r>
          </a:p>
          <a:p>
            <a:pPr algn="ctr">
              <a:buNone/>
            </a:pPr>
            <a:r>
              <a:rPr lang="id-ID" sz="4800" dirty="0" smtClean="0"/>
              <a:t>YANG DISEBUTKAN </a:t>
            </a:r>
          </a:p>
          <a:p>
            <a:pPr algn="ctr">
              <a:buNone/>
            </a:pPr>
            <a:r>
              <a:rPr lang="id-ID" sz="4800" dirty="0" smtClean="0"/>
              <a:t>DENGAN NAMA-KU</a:t>
            </a:r>
            <a:r>
              <a:rPr lang="id-ID" sz="4800" baseline="30000" dirty="0" smtClean="0"/>
              <a:t> </a:t>
            </a:r>
            <a:r>
              <a:rPr lang="id-ID" sz="4800" dirty="0" smtClean="0"/>
              <a:t> </a:t>
            </a:r>
          </a:p>
          <a:p>
            <a:pPr algn="ctr">
              <a:buNone/>
            </a:pPr>
            <a:r>
              <a:rPr lang="id-ID" sz="4800" dirty="0" smtClean="0"/>
              <a:t>YANG KU-CIPTAKAN</a:t>
            </a:r>
            <a:r>
              <a:rPr lang="id-ID" sz="4800" baseline="30000" dirty="0" smtClean="0"/>
              <a:t> </a:t>
            </a:r>
            <a:r>
              <a:rPr lang="id-ID" sz="4800" dirty="0" smtClean="0"/>
              <a:t> </a:t>
            </a:r>
          </a:p>
          <a:p>
            <a:pPr algn="ctr">
              <a:buNone/>
            </a:pPr>
            <a:r>
              <a:rPr lang="id-ID" sz="4800" dirty="0" smtClean="0"/>
              <a:t>UNTUK KEMULIAAN-KU,</a:t>
            </a:r>
            <a:r>
              <a:rPr lang="id-ID" sz="4800" baseline="30000" dirty="0" smtClean="0"/>
              <a:t> </a:t>
            </a:r>
            <a:r>
              <a:rPr lang="id-ID" sz="4800" dirty="0" smtClean="0"/>
              <a:t> </a:t>
            </a:r>
          </a:p>
          <a:p>
            <a:pPr algn="ctr">
              <a:buNone/>
            </a:pPr>
            <a:r>
              <a:rPr lang="id-ID" sz="4800" dirty="0" smtClean="0"/>
              <a:t>YANG KU-BENTUK </a:t>
            </a:r>
          </a:p>
          <a:p>
            <a:pPr algn="ctr">
              <a:buNone/>
            </a:pPr>
            <a:r>
              <a:rPr lang="id-ID" sz="4800" dirty="0" smtClean="0"/>
              <a:t>DAN YANG JUGA KU-JADIKAN!</a:t>
            </a:r>
            <a:r>
              <a:rPr lang="id-ID" sz="4800" baseline="30000" dirty="0" smtClean="0"/>
              <a:t> </a:t>
            </a:r>
            <a:r>
              <a:rPr lang="id-ID" sz="4800" dirty="0" smtClean="0"/>
              <a:t>"</a:t>
            </a:r>
          </a:p>
          <a:p>
            <a:endParaRPr lang="id-ID"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69006"/>
          </a:xfrm>
        </p:spPr>
        <p:txBody>
          <a:bodyPr>
            <a:normAutofit/>
          </a:bodyPr>
          <a:lstStyle/>
          <a:p>
            <a:r>
              <a:rPr lang="id-ID" dirty="0" smtClean="0"/>
              <a:t>TETAPI TERNYATA ANAK-ANAK PUN DAPAT DIPAKAI OLEH TUHAN UNTUK MENJADI TENTARA TUHAN YANG MENGALAHKAN IBLIS</a:t>
            </a:r>
            <a:endParaRPr lang="id-ID"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ightofway+babies+0003.JPG"/>
          <p:cNvPicPr>
            <a:picLocks noGrp="1" noChangeAspect="1"/>
          </p:cNvPicPr>
          <p:nvPr>
            <p:ph idx="1"/>
          </p:nvPr>
        </p:nvPicPr>
        <p:blipFill>
          <a:blip r:embed="rId2"/>
          <a:stretch>
            <a:fillRect/>
          </a:stretch>
        </p:blipFill>
        <p:spPr>
          <a:xfrm>
            <a:off x="0" y="0"/>
            <a:ext cx="9144000" cy="6858000"/>
          </a:xfrm>
        </p:spPr>
      </p:pic>
      <p:sp>
        <p:nvSpPr>
          <p:cNvPr id="5" name="Rounded Rectangle 4"/>
          <p:cNvSpPr/>
          <p:nvPr/>
        </p:nvSpPr>
        <p:spPr>
          <a:xfrm>
            <a:off x="0" y="0"/>
            <a:ext cx="9144000" cy="4714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0" y="0"/>
            <a:ext cx="8836200" cy="4401205"/>
          </a:xfrm>
          <a:prstGeom prst="rect">
            <a:avLst/>
          </a:prstGeom>
          <a:noFill/>
        </p:spPr>
        <p:txBody>
          <a:bodyPr wrap="none" lIns="91440" tIns="45720" rIns="91440" bIns="45720">
            <a:spAutoFit/>
          </a:bodyPr>
          <a:lstStyle/>
          <a:p>
            <a:pPr algn="ctr"/>
            <a:r>
              <a:rPr lang="id-ID"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DARI MULUT BAYI-BAYI</a:t>
            </a:r>
          </a:p>
          <a:p>
            <a:pPr algn="ctr"/>
            <a:r>
              <a:rPr lang="id-ID"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DAN ANAK-ANAK YANG MENYUSU</a:t>
            </a:r>
          </a:p>
          <a:p>
            <a:pPr algn="ctr"/>
            <a:r>
              <a:rPr lang="id-ID"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TELAH KAU LETAKKAN DASAR KEKUATAN</a:t>
            </a:r>
          </a:p>
          <a:p>
            <a:pPr algn="ctr"/>
            <a:r>
              <a:rPr lang="id-ID"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KARNA LAWAN-MU</a:t>
            </a:r>
          </a:p>
          <a:p>
            <a:pPr algn="ctr"/>
            <a:r>
              <a:rPr lang="id-ID"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UNTUK MEMBUNGKAM MUSUH</a:t>
            </a:r>
          </a:p>
          <a:p>
            <a:pPr algn="ctr"/>
            <a:r>
              <a:rPr lang="id-ID"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DAN PENDENDAM</a:t>
            </a:r>
          </a:p>
          <a:p>
            <a:pPr algn="ctr"/>
            <a:r>
              <a:rPr lang="id-ID"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MAZMUR 8:3</a:t>
            </a:r>
            <a:endParaRPr lang="en-US"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7" name="Picture 6" descr="Last_Word_icon.png"/>
          <p:cNvPicPr>
            <a:picLocks noChangeAspect="1"/>
          </p:cNvPicPr>
          <p:nvPr/>
        </p:nvPicPr>
        <p:blipFill>
          <a:blip r:embed="rId3"/>
          <a:stretch>
            <a:fillRect/>
          </a:stretch>
        </p:blipFill>
        <p:spPr>
          <a:xfrm>
            <a:off x="6768902" y="3071810"/>
            <a:ext cx="2071702" cy="207170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11882"/>
          </a:xfrm>
        </p:spPr>
        <p:txBody>
          <a:bodyPr>
            <a:normAutofit/>
          </a:bodyPr>
          <a:lstStyle/>
          <a:p>
            <a:r>
              <a:rPr lang="id-ID" dirty="0" smtClean="0"/>
              <a:t>IBLIS TAHU HAL ITU</a:t>
            </a:r>
            <a:br>
              <a:rPr lang="id-ID" dirty="0" smtClean="0"/>
            </a:br>
            <a:r>
              <a:rPr lang="id-ID" dirty="0" smtClean="0"/>
              <a:t>JADI IBLIS NGGAK MAU ANAK-ANAK JADI PEMUJI DAN PENYEMBAH TUHAN</a:t>
            </a:r>
            <a:br>
              <a:rPr lang="id-ID" dirty="0" smtClean="0"/>
            </a:br>
            <a:r>
              <a:rPr lang="id-ID" dirty="0" smtClean="0"/>
              <a:t>KALAU ITU SAMPAI TERJADI </a:t>
            </a:r>
            <a:br>
              <a:rPr lang="id-ID" dirty="0" smtClean="0"/>
            </a:br>
            <a:r>
              <a:rPr lang="id-ID" dirty="0" smtClean="0"/>
              <a:t>MAKA MEREKA ( SI IBLIS) AKAN TERBUNGKAM.</a:t>
            </a:r>
            <a:br>
              <a:rPr lang="id-ID" dirty="0" smtClean="0"/>
            </a:br>
            <a:r>
              <a:rPr lang="id-ID" dirty="0" smtClean="0"/>
              <a:t>.</a:t>
            </a:r>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654164"/>
          </a:xfrm>
        </p:spPr>
        <p:txBody>
          <a:bodyPr>
            <a:normAutofit fontScale="90000"/>
          </a:bodyPr>
          <a:lstStyle/>
          <a:p>
            <a:r>
              <a:rPr lang="id-ID" dirty="0" smtClean="0"/>
              <a:t>BAGAIMANA CARA IBLIS </a:t>
            </a:r>
            <a:br>
              <a:rPr lang="id-ID" dirty="0" smtClean="0"/>
            </a:br>
            <a:r>
              <a:rPr lang="id-ID" dirty="0" smtClean="0"/>
              <a:t>MENCURI, MEMBUNUH DAN MEMBINASAKAN MANUSIA?</a:t>
            </a:r>
            <a:endParaRPr lang="id-ID" dirty="0"/>
          </a:p>
        </p:txBody>
      </p:sp>
      <p:sp>
        <p:nvSpPr>
          <p:cNvPr id="3" name="Content Placeholder 2"/>
          <p:cNvSpPr>
            <a:spLocks noGrp="1"/>
          </p:cNvSpPr>
          <p:nvPr>
            <p:ph idx="1"/>
          </p:nvPr>
        </p:nvSpPr>
        <p:spPr>
          <a:xfrm>
            <a:off x="457200" y="2500306"/>
            <a:ext cx="8229600" cy="3625857"/>
          </a:xfrm>
        </p:spPr>
        <p:txBody>
          <a:bodyPr>
            <a:normAutofit fontScale="92500" lnSpcReduction="10000"/>
          </a:bodyPr>
          <a:lstStyle/>
          <a:p>
            <a:r>
              <a:rPr lang="id-ID" dirty="0" smtClean="0"/>
              <a:t>DENGAN MENGAJAK MANUSIA MEMBERONTAK KEPADA TUHAN </a:t>
            </a:r>
          </a:p>
          <a:p>
            <a:r>
              <a:rPr lang="id-ID" dirty="0" smtClean="0"/>
              <a:t>DENGAN CARA MENGAJAK MANUSIA BERBUAT DOSA</a:t>
            </a:r>
          </a:p>
          <a:p>
            <a:r>
              <a:rPr lang="id-ID" dirty="0" smtClean="0"/>
              <a:t>DENGAN MENGIKAT MANUSIA DENGAN BERBAGAI KEBIASAAN BURUK</a:t>
            </a:r>
          </a:p>
          <a:p>
            <a:r>
              <a:rPr lang="id-ID" dirty="0" smtClean="0"/>
              <a:t>DENGAN MEMBERIKAN MANUSIA HAL-HAL YANG TIDAK BERGUNA DAN TIDAK MEMBANGUN</a:t>
            </a:r>
            <a:endParaRPr lang="id-ID"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r>
              <a:rPr lang="id-ID" dirty="0" smtClean="0"/>
              <a:t>JADI APA YANG BERUSAHA DILAKUKAN IBLIS?</a:t>
            </a:r>
            <a:br>
              <a:rPr lang="id-ID" dirty="0" smtClean="0"/>
            </a:br>
            <a:r>
              <a:rPr lang="id-ID" dirty="0" smtClean="0"/>
              <a:t>MEREKA AKAN BERUSAHA BAGAIMANA CARANYA AGAR ANAK-ANAK JANGAN JADI PENYEMBAH DAN PEMUJI TUHAN</a:t>
            </a:r>
          </a:p>
          <a:p>
            <a:r>
              <a:rPr lang="id-ID" dirty="0" smtClean="0"/>
              <a:t>CARANYA?</a:t>
            </a:r>
          </a:p>
          <a:p>
            <a:r>
              <a:rPr lang="id-ID" dirty="0" smtClean="0"/>
              <a:t>DIA AKAN PAKAI SEGALA MACAM CARA, LEWAT FILM YANG MENGANDUNG KEKERASAN , PORNOGRAFI, OKULTISME, DAN ILLUMINATI</a:t>
            </a:r>
          </a:p>
          <a:p>
            <a:r>
              <a:rPr lang="id-ID" dirty="0" smtClean="0"/>
              <a:t>LEWAT GAME YANG MENGANDUNG KEKERASAN, PORNOGRAFI, OKULTISME</a:t>
            </a:r>
          </a:p>
          <a:p>
            <a:r>
              <a:rPr lang="id-ID" dirty="0" smtClean="0"/>
              <a:t>LEWAT NARKOBA – UNTUK MEMBUNUH MANUSIA</a:t>
            </a:r>
          </a:p>
          <a:p>
            <a:r>
              <a:rPr lang="id-ID" dirty="0" smtClean="0"/>
              <a:t>LEWAT PERGAULAN BEBAS, ABORSI</a:t>
            </a:r>
          </a:p>
          <a:p>
            <a:r>
              <a:rPr lang="id-ID" dirty="0" smtClean="0"/>
              <a:t>LEWAT PERCERAIAN</a:t>
            </a:r>
          </a:p>
          <a:p>
            <a:r>
              <a:rPr lang="id-ID" dirty="0" smtClean="0"/>
              <a:t>LEWAT MAKANAN YANG TIDAK SEHAT, DLL</a:t>
            </a:r>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11354"/>
          </a:xfrm>
        </p:spPr>
        <p:txBody>
          <a:bodyPr>
            <a:noAutofit/>
          </a:bodyPr>
          <a:lstStyle/>
          <a:p>
            <a:r>
              <a:rPr lang="id-ID" sz="3200" dirty="0" smtClean="0"/>
              <a:t>ANAK-ANAK MENJADI REBUTAN</a:t>
            </a:r>
            <a:br>
              <a:rPr lang="id-ID" sz="3200" dirty="0" smtClean="0"/>
            </a:br>
            <a:r>
              <a:rPr lang="id-ID" sz="3200" dirty="0" smtClean="0"/>
              <a:t>ANTARA IBLIS DENGAN TUHAN</a:t>
            </a:r>
            <a:br>
              <a:rPr lang="id-ID" sz="3200" dirty="0" smtClean="0"/>
            </a:br>
            <a:r>
              <a:rPr lang="id-ID" sz="3200" dirty="0" smtClean="0"/>
              <a:t>TUHAN MEMAKAI ORANG TUA SEBAGAI ALAT-NYA</a:t>
            </a:r>
            <a:endParaRPr lang="id-ID" sz="3200" dirty="0"/>
          </a:p>
        </p:txBody>
      </p:sp>
      <p:sp>
        <p:nvSpPr>
          <p:cNvPr id="3" name="Content Placeholder 2"/>
          <p:cNvSpPr>
            <a:spLocks noGrp="1"/>
          </p:cNvSpPr>
          <p:nvPr>
            <p:ph idx="1"/>
          </p:nvPr>
        </p:nvSpPr>
        <p:spPr>
          <a:xfrm>
            <a:off x="0" y="2332037"/>
            <a:ext cx="9144000" cy="4525963"/>
          </a:xfrm>
        </p:spPr>
        <p:txBody>
          <a:bodyPr>
            <a:normAutofit/>
          </a:bodyPr>
          <a:lstStyle/>
          <a:p>
            <a:r>
              <a:rPr lang="id-ID" dirty="0" smtClean="0"/>
              <a:t> </a:t>
            </a:r>
            <a:r>
              <a:rPr lang="id-ID" b="1" dirty="0" smtClean="0">
                <a:hlinkClick r:id="rId2"/>
              </a:rPr>
              <a:t>3:14</a:t>
            </a:r>
            <a:r>
              <a:rPr lang="id-ID" dirty="0" smtClean="0"/>
              <a:t> Lalu berfirmanlah TUHAN Allah kepada ular itu: "Karena engkau berbuat demikian, terkutuklah</a:t>
            </a:r>
            <a:r>
              <a:rPr lang="id-ID" baseline="30000" dirty="0" smtClean="0"/>
              <a:t> </a:t>
            </a:r>
            <a:r>
              <a:rPr lang="id-ID" baseline="30000" dirty="0" smtClean="0">
                <a:hlinkClick r:id="rId3"/>
              </a:rPr>
              <a:t>y</a:t>
            </a:r>
            <a:r>
              <a:rPr lang="id-ID" baseline="30000" dirty="0" smtClean="0"/>
              <a:t> </a:t>
            </a:r>
            <a:r>
              <a:rPr lang="id-ID" dirty="0" smtClean="0"/>
              <a:t> engkau di antara segala ternak dan di antara segala binatang hutan; dengan perutmulah engkau akan menjalar dan debu tanahlah</a:t>
            </a:r>
            <a:r>
              <a:rPr lang="id-ID" baseline="30000" dirty="0" smtClean="0"/>
              <a:t> </a:t>
            </a:r>
            <a:r>
              <a:rPr lang="id-ID" baseline="30000" dirty="0" smtClean="0">
                <a:hlinkClick r:id="rId3"/>
              </a:rPr>
              <a:t>z</a:t>
            </a:r>
            <a:r>
              <a:rPr lang="id-ID" baseline="30000" dirty="0" smtClean="0"/>
              <a:t> </a:t>
            </a:r>
            <a:r>
              <a:rPr lang="id-ID" dirty="0" smtClean="0"/>
              <a:t> akan kaumakan seumur hidupmu. </a:t>
            </a:r>
            <a:r>
              <a:rPr lang="id-ID" b="1" dirty="0" smtClean="0">
                <a:hlinkClick r:id="rId4"/>
              </a:rPr>
              <a:t>3:15</a:t>
            </a:r>
            <a:r>
              <a:rPr lang="id-ID" dirty="0" smtClean="0"/>
              <a:t> Aku akan mengadakan permusuhan antara engkau dan perempuan ini, antara keturunanmu</a:t>
            </a:r>
            <a:r>
              <a:rPr lang="id-ID" baseline="30000" dirty="0" smtClean="0"/>
              <a:t> </a:t>
            </a:r>
            <a:r>
              <a:rPr lang="id-ID" baseline="30000" dirty="0" smtClean="0">
                <a:hlinkClick r:id="rId3"/>
              </a:rPr>
              <a:t>a</a:t>
            </a:r>
            <a:r>
              <a:rPr lang="id-ID" baseline="30000" dirty="0" smtClean="0"/>
              <a:t> </a:t>
            </a:r>
            <a:r>
              <a:rPr lang="id-ID" dirty="0" smtClean="0"/>
              <a:t> dan keturunannya;</a:t>
            </a:r>
            <a:r>
              <a:rPr lang="id-ID" baseline="30000" dirty="0" smtClean="0"/>
              <a:t> </a:t>
            </a:r>
            <a:r>
              <a:rPr lang="id-ID" baseline="30000" dirty="0" smtClean="0">
                <a:hlinkClick r:id="rId3"/>
              </a:rPr>
              <a:t>b</a:t>
            </a:r>
            <a:r>
              <a:rPr lang="id-ID" baseline="30000" dirty="0" smtClean="0"/>
              <a:t> </a:t>
            </a:r>
            <a:r>
              <a:rPr lang="id-ID" dirty="0" smtClean="0"/>
              <a:t>keturunannya akan meremukkan kepalamu,</a:t>
            </a:r>
            <a:r>
              <a:rPr lang="id-ID" baseline="30000" dirty="0" smtClean="0"/>
              <a:t> </a:t>
            </a:r>
            <a:r>
              <a:rPr lang="id-ID" baseline="30000" dirty="0" smtClean="0">
                <a:hlinkClick r:id="rId3"/>
              </a:rPr>
              <a:t>c</a:t>
            </a:r>
            <a:r>
              <a:rPr lang="id-ID" baseline="30000" dirty="0" smtClean="0"/>
              <a:t> </a:t>
            </a:r>
            <a:r>
              <a:rPr lang="id-ID" dirty="0" smtClean="0"/>
              <a:t> dan engkau akan meremukkan tumitnya</a:t>
            </a:r>
            <a:r>
              <a:rPr lang="id-ID" baseline="30000" dirty="0" smtClean="0"/>
              <a:t> </a:t>
            </a:r>
            <a:r>
              <a:rPr lang="id-ID" baseline="30000" dirty="0" smtClean="0">
                <a:hlinkClick r:id="rId3"/>
              </a:rPr>
              <a:t>9</a:t>
            </a:r>
            <a:r>
              <a:rPr lang="id-ID" baseline="30000" dirty="0" smtClean="0"/>
              <a:t> </a:t>
            </a:r>
            <a:r>
              <a:rPr lang="id-ID" dirty="0" smtClean="0"/>
              <a:t>." </a:t>
            </a:r>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r>
              <a:rPr lang="id-ID" dirty="0" smtClean="0"/>
              <a:t>BAHAYA UTAMA POKEMON GO</a:t>
            </a:r>
            <a:br>
              <a:rPr lang="id-ID" dirty="0" smtClean="0"/>
            </a:br>
            <a:r>
              <a:rPr lang="id-ID" dirty="0" smtClean="0"/>
              <a:t>ADALAH</a:t>
            </a:r>
            <a:br>
              <a:rPr lang="id-ID" dirty="0" smtClean="0"/>
            </a:br>
            <a:r>
              <a:rPr lang="id-ID" dirty="0" smtClean="0"/>
              <a:t>POKEMON GO </a:t>
            </a:r>
            <a:br>
              <a:rPr lang="id-ID" dirty="0" smtClean="0"/>
            </a:br>
            <a:r>
              <a:rPr lang="id-ID" dirty="0" smtClean="0"/>
              <a:t>ADALAH OKULTISME</a:t>
            </a:r>
            <a:br>
              <a:rPr lang="id-ID" dirty="0" smtClean="0"/>
            </a:br>
            <a:r>
              <a:rPr lang="id-ID" dirty="0" smtClean="0"/>
              <a:t>DAN JUGA ILLUMINATI</a:t>
            </a:r>
            <a:br>
              <a:rPr lang="id-ID" dirty="0" smtClean="0"/>
            </a:br>
            <a:r>
              <a:rPr lang="id-ID" dirty="0" smtClean="0"/>
              <a:t>YANG MUNCUL DALAM BENTUK</a:t>
            </a:r>
            <a:br>
              <a:rPr lang="id-ID" dirty="0" smtClean="0"/>
            </a:br>
            <a:r>
              <a:rPr lang="id-ID" dirty="0" smtClean="0"/>
              <a:t>SETAN LUCU</a:t>
            </a:r>
            <a:endParaRPr lang="id-ID"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r>
              <a:rPr lang="id-ID" dirty="0" smtClean="0"/>
              <a:t>IBLIS MENYAMAR SEBAGAI MALAIKAT TERANG</a:t>
            </a:r>
            <a:br>
              <a:rPr lang="id-ID" dirty="0" smtClean="0"/>
            </a:br>
            <a:r>
              <a:rPr lang="id-ID" dirty="0" smtClean="0"/>
              <a:t>KALAU IBLIS LANGSUNG MENAMPAKKAN DIRI SEBAGAI</a:t>
            </a:r>
            <a:br>
              <a:rPr lang="id-ID" dirty="0" smtClean="0"/>
            </a:br>
            <a:r>
              <a:rPr lang="id-ID" dirty="0" smtClean="0"/>
              <a:t>MENYERAMKAN</a:t>
            </a:r>
            <a:br>
              <a:rPr lang="id-ID" dirty="0" smtClean="0"/>
            </a:br>
            <a:r>
              <a:rPr lang="id-ID" dirty="0" smtClean="0"/>
              <a:t>TENTU ANAK-ANAK TAKUT KEPADANYA</a:t>
            </a:r>
            <a:endParaRPr lang="id-ID"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35480"/>
            <a:ext cx="9144000" cy="4389120"/>
          </a:xfrm>
        </p:spPr>
        <p:txBody>
          <a:bodyPr/>
          <a:lstStyle/>
          <a:p>
            <a:pPr>
              <a:buNone/>
            </a:pPr>
            <a:r>
              <a:rPr lang="id-ID" dirty="0" smtClean="0">
                <a:hlinkClick r:id="rId2"/>
              </a:rPr>
              <a:t>2KOR</a:t>
            </a:r>
            <a:r>
              <a:rPr lang="id-ID" dirty="0" smtClean="0"/>
              <a:t> </a:t>
            </a:r>
            <a:r>
              <a:rPr lang="id-ID" dirty="0" smtClean="0">
                <a:hlinkClick r:id="rId3"/>
              </a:rPr>
              <a:t>11:14</a:t>
            </a:r>
            <a:endParaRPr lang="id-ID" dirty="0" smtClean="0"/>
          </a:p>
          <a:p>
            <a:pPr>
              <a:buNone/>
            </a:pPr>
            <a:r>
              <a:rPr lang="id-ID" dirty="0" smtClean="0"/>
              <a:t>HAL ITU TIDAK USAH MENGHERANKAN, SEBAB IBLISPUN</a:t>
            </a:r>
            <a:r>
              <a:rPr lang="id-ID" baseline="30000" dirty="0" smtClean="0"/>
              <a:t> </a:t>
            </a:r>
            <a:r>
              <a:rPr lang="id-ID" baseline="30000" dirty="0" smtClean="0">
                <a:hlinkClick r:id="rId4"/>
              </a:rPr>
              <a:t>E</a:t>
            </a:r>
            <a:r>
              <a:rPr lang="id-ID" baseline="30000" dirty="0" smtClean="0"/>
              <a:t> </a:t>
            </a:r>
            <a:r>
              <a:rPr lang="id-ID" dirty="0" smtClean="0"/>
              <a:t> </a:t>
            </a:r>
          </a:p>
          <a:p>
            <a:pPr>
              <a:buNone/>
            </a:pPr>
            <a:r>
              <a:rPr lang="id-ID" dirty="0" smtClean="0"/>
              <a:t>MENYAMAR SEBAGAI MALAIKAT </a:t>
            </a:r>
          </a:p>
          <a:p>
            <a:pPr>
              <a:buNone/>
            </a:pPr>
            <a:r>
              <a:rPr lang="id-ID" dirty="0" smtClean="0"/>
              <a:t>TERANG.</a:t>
            </a:r>
          </a:p>
          <a:p>
            <a:endParaRPr lang="id-ID" dirty="0" smtClean="0"/>
          </a:p>
          <a:p>
            <a:pPr>
              <a:buNone/>
            </a:pPr>
            <a:endParaRPr lang="id-ID"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ITU OKULTISME?</a:t>
            </a:r>
            <a:endParaRPr lang="id-ID" dirty="0"/>
          </a:p>
        </p:txBody>
      </p:sp>
      <p:sp>
        <p:nvSpPr>
          <p:cNvPr id="3" name="Content Placeholder 2"/>
          <p:cNvSpPr>
            <a:spLocks noGrp="1"/>
          </p:cNvSpPr>
          <p:nvPr>
            <p:ph idx="1"/>
          </p:nvPr>
        </p:nvSpPr>
        <p:spPr/>
        <p:txBody>
          <a:bodyPr>
            <a:normAutofit fontScale="85000" lnSpcReduction="20000"/>
          </a:bodyPr>
          <a:lstStyle/>
          <a:p>
            <a:r>
              <a:rPr lang="id-ID" b="1" dirty="0" smtClean="0"/>
              <a:t>Okultisme</a:t>
            </a:r>
            <a:r>
              <a:rPr lang="id-ID" dirty="0" smtClean="0"/>
              <a:t> adalah kepercayaan terhadap ilmu sihir</a:t>
            </a:r>
          </a:p>
          <a:p>
            <a:r>
              <a:rPr lang="id-ID" dirty="0" smtClean="0"/>
              <a:t>GALATIA 5; 19-21 SIHIR ADALAH PERBUATAN DAGING/ KEDAGINGAN</a:t>
            </a:r>
          </a:p>
          <a:p>
            <a:r>
              <a:rPr lang="id-ID" baseline="30000" dirty="0" smtClean="0">
                <a:hlinkClick r:id="rId2"/>
              </a:rPr>
              <a:t>q</a:t>
            </a:r>
            <a:r>
              <a:rPr lang="id-ID" baseline="30000" dirty="0" smtClean="0"/>
              <a:t> </a:t>
            </a:r>
            <a:r>
              <a:rPr lang="id-ID" dirty="0" smtClean="0"/>
              <a:t> </a:t>
            </a:r>
            <a:r>
              <a:rPr lang="id-ID" b="1" dirty="0" smtClean="0">
                <a:hlinkClick r:id="rId3"/>
              </a:rPr>
              <a:t>5:19</a:t>
            </a:r>
            <a:r>
              <a:rPr lang="id-ID" dirty="0" smtClean="0"/>
              <a:t> Perbuatan daging</a:t>
            </a:r>
            <a:r>
              <a:rPr lang="id-ID" baseline="30000" dirty="0" smtClean="0"/>
              <a:t> </a:t>
            </a:r>
            <a:r>
              <a:rPr lang="id-ID" baseline="30000" dirty="0" smtClean="0">
                <a:hlinkClick r:id="rId2"/>
              </a:rPr>
              <a:t>6</a:t>
            </a:r>
            <a:r>
              <a:rPr lang="id-ID" baseline="30000" dirty="0" smtClean="0"/>
              <a:t> </a:t>
            </a:r>
            <a:r>
              <a:rPr lang="id-ID" dirty="0" smtClean="0"/>
              <a:t> telah nyata, yaitu: percabulan,</a:t>
            </a:r>
            <a:r>
              <a:rPr lang="id-ID" baseline="30000" dirty="0" smtClean="0"/>
              <a:t> </a:t>
            </a:r>
            <a:r>
              <a:rPr lang="id-ID" baseline="30000" dirty="0" smtClean="0">
                <a:hlinkClick r:id="rId2"/>
              </a:rPr>
              <a:t>r</a:t>
            </a:r>
            <a:r>
              <a:rPr lang="id-ID" baseline="30000" dirty="0" smtClean="0"/>
              <a:t> </a:t>
            </a:r>
            <a:r>
              <a:rPr lang="id-ID" dirty="0" smtClean="0"/>
              <a:t> kecemaran, hawa nafsu, </a:t>
            </a:r>
            <a:r>
              <a:rPr lang="id-ID" b="1" dirty="0" smtClean="0">
                <a:hlinkClick r:id="rId4"/>
              </a:rPr>
              <a:t>5:20</a:t>
            </a:r>
            <a:r>
              <a:rPr lang="id-ID" dirty="0" smtClean="0"/>
              <a:t> </a:t>
            </a:r>
            <a:r>
              <a:rPr lang="id-ID" dirty="0" smtClean="0">
                <a:solidFill>
                  <a:srgbClr val="FF0000"/>
                </a:solidFill>
              </a:rPr>
              <a:t>penyembahan berhala,sihir, </a:t>
            </a:r>
            <a:r>
              <a:rPr lang="id-ID" dirty="0" smtClean="0"/>
              <a:t>perseteruan, perselisihan, iri hati, amarah, kepentingan diri sendiri, percideraan, roh pemecah, </a:t>
            </a:r>
            <a:r>
              <a:rPr lang="id-ID" b="1" dirty="0" smtClean="0">
                <a:hlinkClick r:id="rId5"/>
              </a:rPr>
              <a:t>5:21</a:t>
            </a:r>
            <a:r>
              <a:rPr lang="id-ID" dirty="0" smtClean="0"/>
              <a:t>kedengkian, kemabukan, pesta pora dan sebagainya.</a:t>
            </a:r>
            <a:r>
              <a:rPr lang="id-ID" baseline="30000" dirty="0" smtClean="0"/>
              <a:t> </a:t>
            </a:r>
            <a:r>
              <a:rPr lang="id-ID" baseline="30000" dirty="0" smtClean="0">
                <a:hlinkClick r:id="rId2"/>
              </a:rPr>
              <a:t>s</a:t>
            </a:r>
            <a:r>
              <a:rPr lang="id-ID" baseline="30000" dirty="0" smtClean="0"/>
              <a:t> </a:t>
            </a:r>
          </a:p>
          <a:p>
            <a:r>
              <a:rPr lang="id-ID" dirty="0" smtClean="0"/>
              <a:t>KATA SIHIR DALAM ALKITAB ARTINYA : DRUGS, RACUN, ILMU SIHIR, ILMU GAIB, PENYEMBAHAN BERHALA, PENIPUAN.</a:t>
            </a:r>
            <a:endParaRPr lang="id-ID" baseline="30000" dirty="0" smtClean="0"/>
          </a:p>
          <a:p>
            <a:endParaRPr lang="id-ID"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THE STORY OF ILLUMINATI</a:t>
            </a:r>
            <a:endParaRPr lang="id-ID" dirty="0"/>
          </a:p>
        </p:txBody>
      </p:sp>
      <p:sp>
        <p:nvSpPr>
          <p:cNvPr id="3" name="Content Placeholder 2"/>
          <p:cNvSpPr>
            <a:spLocks noGrp="1"/>
          </p:cNvSpPr>
          <p:nvPr>
            <p:ph idx="1"/>
          </p:nvPr>
        </p:nvSpPr>
        <p:spPr/>
        <p:txBody>
          <a:bodyPr>
            <a:normAutofit lnSpcReduction="10000"/>
          </a:bodyPr>
          <a:lstStyle/>
          <a:p>
            <a:r>
              <a:rPr lang="id-ID" dirty="0" smtClean="0"/>
              <a:t>SEBELUM KITA BELAJAR TENTANG POKEMON GO KITA PERLU TAHU DULU TENTANG APA ITU ILLUMINATI</a:t>
            </a:r>
          </a:p>
          <a:p>
            <a:r>
              <a:rPr lang="id-ID" dirty="0" smtClean="0"/>
              <a:t>KARENA ILLUMINATI ITU ADA DI BALIK POKEMON GO </a:t>
            </a:r>
          </a:p>
          <a:p>
            <a:r>
              <a:rPr lang="id-ID" dirty="0" smtClean="0"/>
              <a:t>SUMBER ; </a:t>
            </a:r>
          </a:p>
          <a:p>
            <a:r>
              <a:rPr lang="id-ID" dirty="0" smtClean="0"/>
              <a:t>http://kadorama-recaps.blogspot.co.id/2012/05/illuminati-dalam-k-pop.html</a:t>
            </a:r>
            <a:endParaRPr lang="id-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r>
              <a:rPr lang="id-ID" dirty="0" smtClean="0"/>
              <a:t>Illuminati adalah organisasi rahasia dengan umur berabad-abad. Mereka menguasai berbagai bidang dalam kehidupan manusia dengan atau tanpa disadari. Mulai dari Politik, ekonomi, sampai industri hiburan. </a:t>
            </a:r>
          </a:p>
          <a:p>
            <a:r>
              <a:rPr lang="id-ID" dirty="0" smtClean="0"/>
              <a:t>Dunia hiburan adalah yang paling menarik, karena hiburan akan langsung dirasakan masyarakat umum. Mereka berkuasa dan memiliki kekayaan besar sehingga mereka ingin mengendalikan semua orang di dunia menuju satu hal yang disebut Tatanan Dunia Baru/New World Order. </a:t>
            </a:r>
          </a:p>
          <a:p>
            <a:r>
              <a:rPr lang="id-ID" dirty="0" smtClean="0"/>
              <a:t>Illuminati memberikan pilihan, dengan kata lain, kalau kalian ingin sukses, ingin tetap ada di papan atas, ingin tetap menjadi yang terbaik dalam music industry, entertainment, politik, apapun...mereka harus mengikuti perintah kelompok itu. Menjadi alat atau boneka mereka.</a:t>
            </a:r>
            <a:br>
              <a:rPr lang="id-ID" dirty="0" smtClean="0"/>
            </a:br>
            <a:r>
              <a:rPr lang="id-ID" dirty="0" smtClean="0"/>
              <a:t/>
            </a:r>
            <a:br>
              <a:rPr lang="id-ID" dirty="0" smtClean="0"/>
            </a:br>
            <a:endParaRPr lang="id-ID"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LUKAS 4; 5-8</a:t>
            </a:r>
            <a:endParaRPr lang="id-ID" dirty="0"/>
          </a:p>
        </p:txBody>
      </p:sp>
      <p:sp>
        <p:nvSpPr>
          <p:cNvPr id="3" name="Content Placeholder 2"/>
          <p:cNvSpPr>
            <a:spLocks noGrp="1"/>
          </p:cNvSpPr>
          <p:nvPr>
            <p:ph idx="1"/>
          </p:nvPr>
        </p:nvSpPr>
        <p:spPr/>
        <p:txBody>
          <a:bodyPr>
            <a:normAutofit fontScale="85000" lnSpcReduction="10000"/>
          </a:bodyPr>
          <a:lstStyle/>
          <a:p>
            <a:r>
              <a:rPr lang="id-ID" dirty="0" smtClean="0"/>
              <a:t> </a:t>
            </a:r>
            <a:r>
              <a:rPr lang="id-ID" b="1" dirty="0" smtClean="0">
                <a:hlinkClick r:id="rId2"/>
              </a:rPr>
              <a:t>4:5</a:t>
            </a:r>
            <a:r>
              <a:rPr lang="id-ID" dirty="0" smtClean="0"/>
              <a:t> Kemudian ia membawa Yesus ke suatu tempat yang tinggi dan dalam sekejap mata ia memperlihatkan kepada-Nya semua kerajaan dunia</a:t>
            </a:r>
            <a:r>
              <a:rPr lang="id-ID" baseline="30000" dirty="0" smtClean="0"/>
              <a:t> </a:t>
            </a:r>
            <a:r>
              <a:rPr lang="id-ID" baseline="30000" dirty="0" smtClean="0">
                <a:hlinkClick r:id="rId3"/>
              </a:rPr>
              <a:t>5</a:t>
            </a:r>
            <a:r>
              <a:rPr lang="id-ID" baseline="30000" dirty="0" smtClean="0"/>
              <a:t> </a:t>
            </a:r>
            <a:r>
              <a:rPr lang="id-ID" dirty="0" smtClean="0"/>
              <a:t>.</a:t>
            </a:r>
            <a:r>
              <a:rPr lang="id-ID" baseline="30000" dirty="0" smtClean="0"/>
              <a:t> </a:t>
            </a:r>
            <a:r>
              <a:rPr lang="id-ID" baseline="30000" dirty="0" smtClean="0">
                <a:hlinkClick r:id="rId3"/>
              </a:rPr>
              <a:t>b</a:t>
            </a:r>
            <a:r>
              <a:rPr lang="id-ID" baseline="30000" dirty="0" smtClean="0"/>
              <a:t> </a:t>
            </a:r>
            <a:r>
              <a:rPr lang="id-ID" dirty="0" smtClean="0"/>
              <a:t> </a:t>
            </a:r>
            <a:r>
              <a:rPr lang="id-ID" b="1" dirty="0" smtClean="0">
                <a:hlinkClick r:id="rId4"/>
              </a:rPr>
              <a:t>4:6</a:t>
            </a:r>
            <a:r>
              <a:rPr lang="id-ID" dirty="0" smtClean="0"/>
              <a:t> Kata Iblis kepada-Nya: "Segala kuasa itu serta kemuliaannya akan kuberikan kepada-Mu, sebab semuanya itu telah diserahkan kepadaku</a:t>
            </a:r>
            <a:r>
              <a:rPr lang="id-ID" baseline="30000" dirty="0" smtClean="0"/>
              <a:t> </a:t>
            </a:r>
            <a:r>
              <a:rPr lang="id-ID" baseline="30000" dirty="0" smtClean="0">
                <a:hlinkClick r:id="rId3"/>
              </a:rPr>
              <a:t>c</a:t>
            </a:r>
            <a:r>
              <a:rPr lang="id-ID" baseline="30000" dirty="0" smtClean="0"/>
              <a:t> </a:t>
            </a:r>
            <a:r>
              <a:rPr lang="id-ID" dirty="0" smtClean="0"/>
              <a:t> dan aku memberikannya kepada siapa saja yang kukehendaki. </a:t>
            </a:r>
            <a:r>
              <a:rPr lang="id-ID" b="1" dirty="0" smtClean="0">
                <a:hlinkClick r:id="rId5"/>
              </a:rPr>
              <a:t>4:7</a:t>
            </a:r>
            <a:r>
              <a:rPr lang="id-ID" dirty="0" smtClean="0"/>
              <a:t> Jadi jikalau Engkau menyembah aku, seluruhnya itu akan menjadi milik-Mu." </a:t>
            </a:r>
            <a:r>
              <a:rPr lang="id-ID" b="1" dirty="0" smtClean="0">
                <a:hlinkClick r:id="rId6"/>
              </a:rPr>
              <a:t>4:8</a:t>
            </a:r>
            <a:r>
              <a:rPr lang="id-ID" dirty="0" smtClean="0"/>
              <a:t> Tetapi Yesus berkata kepadanya: "Ada tertulis: Engkau harus menyembah Tuhan, Allahmu, dan hanya kepada Dia sajalah engkau berbakti!</a:t>
            </a:r>
            <a:r>
              <a:rPr lang="id-ID" baseline="30000" dirty="0" smtClean="0"/>
              <a:t> </a:t>
            </a:r>
            <a:r>
              <a:rPr lang="id-ID" baseline="30000" dirty="0" smtClean="0">
                <a:hlinkClick r:id="rId3"/>
              </a:rPr>
              <a:t>d</a:t>
            </a:r>
            <a:r>
              <a:rPr lang="id-ID" baseline="30000" dirty="0" smtClean="0"/>
              <a:t> </a:t>
            </a:r>
            <a:r>
              <a:rPr lang="id-ID" dirty="0" smtClean="0"/>
              <a:t>"</a:t>
            </a:r>
            <a:endParaRPr lang="id-ID"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r>
              <a:rPr lang="id-ID" dirty="0" smtClean="0"/>
              <a:t>1. Mereka sering menggunakan simbol2. Yang paling sering digunakan adalah simbol A-ok. A-ok symbol ini kesannya biasa saja, cuma tanda ok, seperti Pak Bondan yang bilang mak-nyus dengan gerakan ok ala chef. </a:t>
            </a:r>
          </a:p>
          <a:p>
            <a:r>
              <a:rPr lang="id-ID" dirty="0" smtClean="0"/>
              <a:t>Ya kalau yang itu mungkin memang biasa. </a:t>
            </a:r>
            <a:r>
              <a:rPr lang="id-ID" dirty="0" smtClean="0">
                <a:solidFill>
                  <a:srgbClr val="FF0000"/>
                </a:solidFill>
              </a:rPr>
              <a:t>Tapi ada arti lain kalau tanda a-ok itu juga dilingkarkan di mata. </a:t>
            </a:r>
            <a:r>
              <a:rPr lang="id-ID" dirty="0" smtClean="0"/>
              <a:t>Artinya menjadi : </a:t>
            </a:r>
            <a:r>
              <a:rPr lang="id-ID" dirty="0" smtClean="0">
                <a:solidFill>
                  <a:srgbClr val="FF0000"/>
                </a:solidFill>
              </a:rPr>
              <a:t>"all seeing eye" atau mata Horus atau Horus Eye atau Mata Dewa Ra/Dewa Matahari </a:t>
            </a:r>
          </a:p>
          <a:p>
            <a:r>
              <a:rPr lang="id-ID" dirty="0" smtClean="0"/>
              <a:t>Salah satu bait dalam Bad Romance milik Gaga Rah-rah-ah-ah-ah-ah! Roma-roma-mamaa! Ga-ga-ooh-la-la! Want your bad romance Apa maksudnya rah-rah...apa dia cuma bersenandung? Itu adalah pemujaan pada dewa Ra, dewa matahari. Jadi hati2 kalau menyanyi Bad Romance, karena siapa tahu tanpa sadar kita sudah menjadi pemuja Ra.</a:t>
            </a:r>
            <a:br>
              <a:rPr lang="id-ID" dirty="0" smtClean="0"/>
            </a:br>
            <a:r>
              <a:rPr lang="id-ID" dirty="0" smtClean="0"/>
              <a:t/>
            </a:r>
            <a:br>
              <a:rPr lang="id-ID" dirty="0" smtClean="0"/>
            </a:br>
            <a:endParaRPr lang="id-ID"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2.bp.blogspot.com/-TKENah7SBCk/T8IniFG9GVI/AAAAAAABFwY/wKbwZtxIaDM/s400/nwo_a_ok1.JPG"/>
          <p:cNvPicPr>
            <a:picLocks noChangeAspect="1" noChangeArrowheads="1"/>
          </p:cNvPicPr>
          <p:nvPr/>
        </p:nvPicPr>
        <p:blipFill>
          <a:blip r:embed="rId2"/>
          <a:srcRect/>
          <a:stretch>
            <a:fillRect/>
          </a:stretch>
        </p:blipFill>
        <p:spPr bwMode="auto">
          <a:xfrm>
            <a:off x="0" y="0"/>
            <a:ext cx="9144000" cy="5883541"/>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2.bp.blogspot.com/-iwQ5XFDouGI/T8IlcYEorgI/AAAAAAABFus/0JPvlAj9tDM/s400/illm_bigbang.JPG"/>
          <p:cNvPicPr>
            <a:picLocks noChangeAspect="1" noChangeArrowheads="1"/>
          </p:cNvPicPr>
          <p:nvPr/>
        </p:nvPicPr>
        <p:blipFill>
          <a:blip r:embed="rId2"/>
          <a:srcRect/>
          <a:stretch>
            <a:fillRect/>
          </a:stretch>
        </p:blipFill>
        <p:spPr bwMode="auto">
          <a:xfrm>
            <a:off x="1107273" y="0"/>
            <a:ext cx="6929454" cy="6858925"/>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Tt5TFAlsYY4/T8IkgNxXfpI/AAAAAAABFtA/XnSVhaV1otQ/s400/illm_baphomet.JPG"/>
          <p:cNvPicPr>
            <a:picLocks noChangeAspect="1" noChangeArrowheads="1"/>
          </p:cNvPicPr>
          <p:nvPr/>
        </p:nvPicPr>
        <p:blipFill>
          <a:blip r:embed="rId2"/>
          <a:srcRect/>
          <a:stretch>
            <a:fillRect/>
          </a:stretch>
        </p:blipFill>
        <p:spPr bwMode="auto">
          <a:xfrm>
            <a:off x="0" y="0"/>
            <a:ext cx="9144000" cy="660654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2.bp.blogspot.com/-QxFThdBBkpc/T8Ik3otnDGI/AAAAAAABFtw/yAakvK-heDo/s400/illm_heavymetal_handsymbol.JPG"/>
          <p:cNvPicPr>
            <a:picLocks noChangeAspect="1" noChangeArrowheads="1"/>
          </p:cNvPicPr>
          <p:nvPr/>
        </p:nvPicPr>
        <p:blipFill>
          <a:blip r:embed="rId2"/>
          <a:srcRect/>
          <a:stretch>
            <a:fillRect/>
          </a:stretch>
        </p:blipFill>
        <p:spPr bwMode="auto">
          <a:xfrm>
            <a:off x="1643058" y="0"/>
            <a:ext cx="5857884" cy="6881008"/>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1.bp.blogspot.com/-fixYvlk13Gw/T8IifqiWKII/AAAAAAABFqY/uCwQBPU2zfQ/s400/illm_tshirt.JPG"/>
          <p:cNvPicPr>
            <a:picLocks noChangeAspect="1" noChangeArrowheads="1"/>
          </p:cNvPicPr>
          <p:nvPr/>
        </p:nvPicPr>
        <p:blipFill>
          <a:blip r:embed="rId2"/>
          <a:srcRect/>
          <a:stretch>
            <a:fillRect/>
          </a:stretch>
        </p:blipFill>
        <p:spPr bwMode="auto">
          <a:xfrm>
            <a:off x="2357438" y="0"/>
            <a:ext cx="4429124" cy="684034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54692"/>
          </a:xfrm>
        </p:spPr>
        <p:txBody>
          <a:bodyPr>
            <a:normAutofit/>
          </a:bodyPr>
          <a:lstStyle/>
          <a:p>
            <a:r>
              <a:rPr lang="id-ID" dirty="0" smtClean="0"/>
              <a:t>HARI INI KITA AKAN BELAJAR TENTANG</a:t>
            </a:r>
            <a:br>
              <a:rPr lang="id-ID" dirty="0" smtClean="0"/>
            </a:br>
            <a:r>
              <a:rPr lang="id-ID" dirty="0" smtClean="0"/>
              <a:t>PENGARUH NEGATIF </a:t>
            </a:r>
            <a:br>
              <a:rPr lang="id-ID" dirty="0" smtClean="0"/>
            </a:br>
            <a:r>
              <a:rPr lang="id-ID" dirty="0" smtClean="0"/>
              <a:t>POKEMON GO</a:t>
            </a:r>
            <a:br>
              <a:rPr lang="id-ID" dirty="0" smtClean="0"/>
            </a:br>
            <a:r>
              <a:rPr lang="id-ID" dirty="0" smtClean="0"/>
              <a:t>SIAPA DI SINI YANG SUKA MAIN POKEMON GO?</a:t>
            </a:r>
            <a:endParaRPr lang="id-ID"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APAKAH POKEMON ITU</a:t>
            </a:r>
            <a:endParaRPr lang="id-ID" dirty="0"/>
          </a:p>
        </p:txBody>
      </p:sp>
      <p:sp>
        <p:nvSpPr>
          <p:cNvPr id="3" name="Content Placeholder 2"/>
          <p:cNvSpPr>
            <a:spLocks noGrp="1"/>
          </p:cNvSpPr>
          <p:nvPr>
            <p:ph idx="1"/>
          </p:nvPr>
        </p:nvSpPr>
        <p:spPr/>
        <p:txBody>
          <a:bodyPr>
            <a:normAutofit/>
          </a:bodyPr>
          <a:lstStyle/>
          <a:p>
            <a:r>
              <a:rPr lang="id-ID" dirty="0" smtClean="0"/>
              <a:t>POKEMON ADALAH </a:t>
            </a:r>
            <a:r>
              <a:rPr lang="fi-FI" dirty="0" smtClean="0"/>
              <a:t>hanyalah alat lain dari Illuminati dan okultisme ...</a:t>
            </a:r>
            <a:endParaRPr lang="id-ID" dirty="0" smtClean="0"/>
          </a:p>
          <a:p>
            <a:r>
              <a:rPr lang="id-ID" dirty="0" smtClean="0"/>
              <a:t>Pokemon diterjemahkan sebagai "Pocket Monsters" </a:t>
            </a:r>
          </a:p>
          <a:p>
            <a:r>
              <a:rPr lang="id-ID" dirty="0" smtClean="0"/>
              <a:t>Sudah ada sejak tahun 1990-an</a:t>
            </a:r>
          </a:p>
          <a:p>
            <a:r>
              <a:rPr lang="id-ID" dirty="0" smtClean="0"/>
              <a:t>Sejak ada Pokemon Go, Pokemon jadi lebih populer lagi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TEKNOLOGI YANG DIPAKAI PADA POKEMON GO</a:t>
            </a:r>
            <a:endParaRPr lang="id-ID" dirty="0"/>
          </a:p>
        </p:txBody>
      </p:sp>
      <p:sp>
        <p:nvSpPr>
          <p:cNvPr id="3" name="Content Placeholder 2"/>
          <p:cNvSpPr>
            <a:spLocks noGrp="1"/>
          </p:cNvSpPr>
          <p:nvPr>
            <p:ph idx="1"/>
          </p:nvPr>
        </p:nvSpPr>
        <p:spPr/>
        <p:txBody>
          <a:bodyPr/>
          <a:lstStyle/>
          <a:p>
            <a:r>
              <a:rPr lang="id-ID" i="1" dirty="0"/>
              <a:t>augmented reality</a:t>
            </a:r>
            <a:r>
              <a:rPr lang="id-ID" dirty="0"/>
              <a:t>, yaitu suatu perpaduan kehidupan nyata dan teknologi. Terdapat banyak lapisan pada game ini, menggunakan lokasi GPS</a:t>
            </a:r>
            <a:r>
              <a:rPr lang="id-ID" i="1" dirty="0"/>
              <a:t> real time</a:t>
            </a:r>
            <a:r>
              <a:rPr lang="id-ID" dirty="0"/>
              <a:t>, teknologi </a:t>
            </a:r>
            <a:r>
              <a:rPr lang="id-ID" i="1" dirty="0"/>
              <a:t>geocaching</a:t>
            </a:r>
            <a:r>
              <a:rPr lang="id-ID" dirty="0"/>
              <a:t> dan dunia di sekitar kita.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id-ID" dirty="0" smtClean="0"/>
              <a:t>7 KISAH NYATA AKIBAT BERMAIN POKEMON GO</a:t>
            </a:r>
            <a:endParaRPr lang="id-ID" dirty="0"/>
          </a:p>
        </p:txBody>
      </p:sp>
      <p:pic>
        <p:nvPicPr>
          <p:cNvPr id="4" name="7 Kisah Nyata Kejadian Tragis Bermain pokemon Go - Bahaya Pokemon Go.mp4">
            <a:hlinkClick r:id="" action="ppaction://media"/>
          </p:cNvPr>
          <p:cNvPicPr>
            <a:picLocks noRot="1" noChangeAspect="1"/>
          </p:cNvPicPr>
          <p:nvPr>
            <a:videoFile r:link="rId1"/>
          </p:nvPr>
        </p:nvPicPr>
        <p:blipFill>
          <a:blip r:embed="rId3"/>
          <a:stretch>
            <a:fillRect/>
          </a:stretch>
        </p:blipFill>
        <p:spPr>
          <a:xfrm>
            <a:off x="0" y="1357298"/>
            <a:ext cx="9144022" cy="514351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PERHATIKAN </a:t>
            </a:r>
            <a:br>
              <a:rPr lang="id-ID" dirty="0" smtClean="0"/>
            </a:br>
            <a:r>
              <a:rPr lang="id-ID" dirty="0" smtClean="0"/>
              <a:t>ADA MATA PADA KATA GO</a:t>
            </a:r>
            <a:endParaRPr lang="id-ID" dirty="0"/>
          </a:p>
        </p:txBody>
      </p:sp>
      <p:pic>
        <p:nvPicPr>
          <p:cNvPr id="1026" name="Picture 2" descr="http://www.pokemongo.com/static/assets/images/pokemon_go_logo.png"/>
          <p:cNvPicPr>
            <a:picLocks noChangeAspect="1" noChangeArrowheads="1"/>
          </p:cNvPicPr>
          <p:nvPr/>
        </p:nvPicPr>
        <p:blipFill>
          <a:blip r:embed="rId2"/>
          <a:srcRect/>
          <a:stretch>
            <a:fillRect/>
          </a:stretch>
        </p:blipFill>
        <p:spPr bwMode="auto">
          <a:xfrm>
            <a:off x="1676400" y="1857364"/>
            <a:ext cx="5791200" cy="3524251"/>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ADA 666 DALAM LOGO POKEMON GO</a:t>
            </a:r>
            <a:endParaRPr lang="id-ID" dirty="0"/>
          </a:p>
        </p:txBody>
      </p:sp>
      <p:sp>
        <p:nvSpPr>
          <p:cNvPr id="3" name="Content Placeholder 2"/>
          <p:cNvSpPr>
            <a:spLocks noGrp="1"/>
          </p:cNvSpPr>
          <p:nvPr>
            <p:ph idx="1"/>
          </p:nvPr>
        </p:nvSpPr>
        <p:spPr/>
        <p:txBody>
          <a:bodyPr/>
          <a:lstStyle/>
          <a:p>
            <a:r>
              <a:rPr lang="id-ID" dirty="0" smtClean="0">
                <a:hlinkClick r:id="rId2"/>
              </a:rPr>
              <a:t>Why</a:t>
            </a:r>
            <a:r>
              <a:rPr lang="id-ID" dirty="0" smtClean="0"/>
              <a:t> </a:t>
            </a:r>
            <a:r>
              <a:rPr lang="id-ID" dirty="0" smtClean="0">
                <a:hlinkClick r:id="rId3"/>
              </a:rPr>
              <a:t>13:18</a:t>
            </a:r>
            <a:endParaRPr lang="id-ID" dirty="0" smtClean="0"/>
          </a:p>
          <a:p>
            <a:r>
              <a:rPr lang="id-ID" dirty="0" smtClean="0"/>
              <a:t>Yang penting di sini ialah hikmat:</a:t>
            </a:r>
            <a:r>
              <a:rPr lang="id-ID" baseline="30000" dirty="0" smtClean="0"/>
              <a:t> </a:t>
            </a:r>
            <a:r>
              <a:rPr lang="id-ID" baseline="30000" dirty="0" smtClean="0">
                <a:hlinkClick r:id="rId4"/>
              </a:rPr>
              <a:t>w</a:t>
            </a:r>
            <a:r>
              <a:rPr lang="id-ID" baseline="30000" dirty="0" smtClean="0"/>
              <a:t> </a:t>
            </a:r>
            <a:r>
              <a:rPr lang="id-ID" dirty="0" smtClean="0"/>
              <a:t> barangsiapa yang bijaksana, baiklah ia menghitung bilangan binatang itu, karena bilangan itu adalah bilangan</a:t>
            </a:r>
            <a:r>
              <a:rPr lang="id-ID" baseline="30000" dirty="0" smtClean="0"/>
              <a:t> </a:t>
            </a:r>
            <a:r>
              <a:rPr lang="id-ID" baseline="30000" dirty="0" smtClean="0">
                <a:hlinkClick r:id="rId4"/>
              </a:rPr>
              <a:t>x</a:t>
            </a:r>
            <a:r>
              <a:rPr lang="id-ID" baseline="30000" dirty="0" smtClean="0"/>
              <a:t> </a:t>
            </a:r>
            <a:r>
              <a:rPr lang="id-ID" dirty="0" smtClean="0"/>
              <a:t> seorang manusia, dan bilangannya ialah enam ratus enam puluh enam</a:t>
            </a:r>
            <a:r>
              <a:rPr lang="id-ID" baseline="30000" dirty="0" smtClean="0"/>
              <a:t> </a:t>
            </a:r>
            <a:r>
              <a:rPr lang="id-ID" baseline="30000" dirty="0" smtClean="0">
                <a:hlinkClick r:id="rId4"/>
              </a:rPr>
              <a:t>1</a:t>
            </a:r>
            <a:r>
              <a:rPr lang="id-ID" baseline="30000" dirty="0" smtClean="0"/>
              <a:t> </a:t>
            </a:r>
            <a:r>
              <a:rPr lang="id-ID" dirty="0" smtClean="0"/>
              <a:t>.</a:t>
            </a:r>
          </a:p>
          <a:p>
            <a:pPr>
              <a:buNone/>
            </a:pPr>
            <a:endParaRPr lang="id-ID"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buNone/>
            </a:pPr>
            <a:r>
              <a:rPr lang="id-ID" sz="3600" dirty="0" smtClean="0"/>
              <a:t>Pokemon pada dasarnya kumpulan monster yang pemain dapat digunakan untuk melawan satu sama lain. </a:t>
            </a:r>
          </a:p>
          <a:p>
            <a:pPr>
              <a:buNone/>
            </a:pPr>
            <a:r>
              <a:rPr lang="id-ID" sz="3600" dirty="0" smtClean="0"/>
              <a:t>Monsternya sebanyak 72 setan dari Goetia; semua dengan berbagai kekuatan dan pemain bisa memperkuat kemampuan mereka dalam rangka untuk menjadi pesaing kuat dalam pertarungan antar monster</a:t>
            </a:r>
            <a:endParaRPr lang="id-ID" sz="3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rowley's Goetia Summoning Demons Ouroboros"/>
          <p:cNvPicPr>
            <a:picLocks noChangeAspect="1" noChangeArrowheads="1"/>
          </p:cNvPicPr>
          <p:nvPr/>
        </p:nvPicPr>
        <p:blipFill>
          <a:blip r:embed="rId2"/>
          <a:srcRect/>
          <a:stretch>
            <a:fillRect/>
          </a:stretch>
        </p:blipFill>
        <p:spPr bwMode="auto">
          <a:xfrm>
            <a:off x="2035967" y="-1"/>
            <a:ext cx="5072066" cy="6854143"/>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buNone/>
            </a:pPr>
            <a:r>
              <a:rPr lang="id-ID" sz="4400" dirty="0" smtClean="0"/>
              <a:t>Salah satu contohnya adalah Haunter; hantu dengan kemampuan untuk melayang dan menghantui orang lain. Bentuknya lebih berkembang adalah Gengar yang memiliki atribut lebih dari satu akan dapat menemukan hantu yang sebenarnya (misalnya menurunkan suhu di sekitar itu sendiri dan meletakkan kutukan pada orang lain).</a:t>
            </a:r>
            <a:endParaRPr lang="id-ID" sz="4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gengar-mega pokemon"/>
          <p:cNvPicPr>
            <a:picLocks noChangeAspect="1" noChangeArrowheads="1"/>
          </p:cNvPicPr>
          <p:nvPr/>
        </p:nvPicPr>
        <p:blipFill>
          <a:blip r:embed="rId2"/>
          <a:srcRect/>
          <a:stretch>
            <a:fillRect/>
          </a:stretch>
        </p:blipFill>
        <p:spPr bwMode="auto">
          <a:xfrm>
            <a:off x="1510393" y="0"/>
            <a:ext cx="6123214" cy="685800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186309"/>
          </a:xfrm>
          <a:prstGeom prst="rect">
            <a:avLst/>
          </a:prstGeom>
        </p:spPr>
        <p:txBody>
          <a:bodyPr wrap="square">
            <a:spAutoFit/>
          </a:bodyPr>
          <a:lstStyle/>
          <a:p>
            <a:r>
              <a:rPr lang="id-ID" sz="3600" dirty="0" smtClean="0"/>
              <a:t>beberapa "hantu" Pokemon berwarna ungu. Warna ini merupakan "Mauve Zone" - suatu daerah di mana orang dapat menemukan setan yang tersembunyi dari qlippoth di ranah bayangan di sisi gelap dari Kabbalah Tree of Life ...</a:t>
            </a:r>
          </a:p>
          <a:p>
            <a:endParaRPr lang="id-ID" sz="3600" dirty="0" smtClean="0"/>
          </a:p>
          <a:p>
            <a:r>
              <a:rPr lang="id-ID" sz="3600" dirty="0" smtClean="0"/>
              <a:t>The Mauve Zona dijelaskan dalam Kenneth Grant luar Zona Mauve dalam hal menghubungi entitas duniawi lainnya dengan kekuatan gaib:</a:t>
            </a:r>
          </a:p>
          <a:p>
            <a:endParaRPr lang="id-ID" dirty="0" smtClean="0"/>
          </a:p>
          <a:p>
            <a:endParaRPr lang="id-ID"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r>
              <a:rPr lang="id-ID" dirty="0" smtClean="0"/>
              <a:t>Akses ke Zona Mauve telah difasilitasi dalam masa yang lebih baru dengan menggunakan sistem magis yang dikembangkan oleh okultis seperti Austin Osman Spare dan Aleister Crowley, keduanya kontak didirikan dengan entitas antar-dimensi memiliki pengetahuan transhuman dan kekuasaan. Kedua sistem melibatkan penggunaan </a:t>
            </a:r>
            <a:r>
              <a:rPr lang="id-ID" dirty="0" smtClean="0">
                <a:solidFill>
                  <a:srgbClr val="FF0000"/>
                </a:solidFill>
              </a:rPr>
              <a:t>tenung manunggal </a:t>
            </a:r>
            <a:r>
              <a:rPr lang="id-ID" dirty="0" smtClean="0"/>
              <a:t>untuk membuka gerbang tersembunyi yang telah tetap disegel selama berabad-abad.</a:t>
            </a:r>
          </a:p>
          <a:p>
            <a:r>
              <a:rPr lang="id-ID" dirty="0" smtClean="0"/>
              <a:t>Memang, setelah pemeriksaan lebih lanjut dari Pokemon duniawi lainnya yang dikenal sebagai </a:t>
            </a:r>
            <a:r>
              <a:rPr lang="id-ID" dirty="0" smtClean="0">
                <a:solidFill>
                  <a:srgbClr val="FF0000"/>
                </a:solidFill>
              </a:rPr>
              <a:t>Gengar, kami menemukan itu digambarkan sebagai salah satu "Shadow" Pokemon </a:t>
            </a:r>
            <a:r>
              <a:rPr lang="id-ID" dirty="0" smtClean="0"/>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mauve zone kenneth grant"/>
          <p:cNvPicPr>
            <a:picLocks noChangeAspect="1" noChangeArrowheads="1"/>
          </p:cNvPicPr>
          <p:nvPr/>
        </p:nvPicPr>
        <p:blipFill>
          <a:blip r:embed="rId2"/>
          <a:srcRect/>
          <a:stretch>
            <a:fillRect/>
          </a:stretch>
        </p:blipFill>
        <p:spPr bwMode="auto">
          <a:xfrm>
            <a:off x="2428860" y="0"/>
            <a:ext cx="4286280" cy="6870296"/>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062651"/>
          </a:xfrm>
          <a:prstGeom prst="rect">
            <a:avLst/>
          </a:prstGeom>
        </p:spPr>
        <p:txBody>
          <a:bodyPr wrap="square">
            <a:spAutoFit/>
          </a:bodyPr>
          <a:lstStyle/>
          <a:p>
            <a:pPr algn="ctr"/>
            <a:r>
              <a:rPr lang="id-ID" sz="6000" dirty="0" smtClean="0"/>
              <a:t>MONSTER </a:t>
            </a:r>
          </a:p>
          <a:p>
            <a:endParaRPr lang="id-ID" sz="6000" dirty="0" smtClean="0"/>
          </a:p>
          <a:p>
            <a:pPr algn="ctr"/>
            <a:r>
              <a:rPr lang="id-ID" sz="6000" dirty="0" smtClean="0"/>
              <a:t>Abra, Kadabra, </a:t>
            </a:r>
          </a:p>
          <a:p>
            <a:pPr algn="ctr"/>
            <a:r>
              <a:rPr lang="id-ID" sz="6000" dirty="0" smtClean="0"/>
              <a:t>dan Alakazam. </a:t>
            </a:r>
          </a:p>
          <a:p>
            <a:endParaRPr lang="id-ID" dirty="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http://i.imgur.com/hCo6b.jpg"/>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247317"/>
          </a:xfrm>
          <a:prstGeom prst="rect">
            <a:avLst/>
          </a:prstGeom>
        </p:spPr>
        <p:txBody>
          <a:bodyPr wrap="square">
            <a:spAutoFit/>
          </a:bodyPr>
          <a:lstStyle/>
          <a:p>
            <a:r>
              <a:rPr lang="id-ID" sz="3600" dirty="0" smtClean="0"/>
              <a:t>Hocus Pocus dan; berubah menjadi Abra, Kadabra, dan Alakazam</a:t>
            </a:r>
          </a:p>
          <a:p>
            <a:r>
              <a:rPr lang="id-ID" sz="3600" dirty="0" smtClean="0">
                <a:solidFill>
                  <a:srgbClr val="FF0000"/>
                </a:solidFill>
              </a:rPr>
              <a:t>Abracadabra merupakan bagian dari kepercayaan okultisme </a:t>
            </a:r>
            <a:r>
              <a:rPr lang="id-ID" sz="3600" dirty="0" smtClean="0"/>
              <a:t>membentuk alam semesta dengan kehendak praktisi (memenuhi keinginan Aleister Crowley, Paulo Coelho, The Secret, dll):</a:t>
            </a:r>
          </a:p>
          <a:p>
            <a:endParaRPr lang="id-ID" dirty="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47500" lnSpcReduction="20000"/>
          </a:bodyPr>
          <a:lstStyle/>
          <a:p>
            <a:pPr>
              <a:buNone/>
            </a:pPr>
            <a:r>
              <a:rPr lang="id-ID" sz="11200" dirty="0" smtClean="0"/>
              <a:t>Abrakadabra adalah istilah yang digunakan oleh penyihir , yaitu berasal dari pujian kepada dewa gnostik dikenal sebagai Abraxas (per Texe Marrs 'Codex Magica) , juga dipakai untuk Sumpah untuk Apollo dan dewa pagan lainnya.</a:t>
            </a:r>
          </a:p>
          <a:p>
            <a:endParaRPr lang="id-ID" dirty="0" smtClean="0"/>
          </a:p>
          <a:p>
            <a:endParaRPr lang="id-ID"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abracadabra Codex Magica"/>
          <p:cNvPicPr>
            <a:picLocks noChangeAspect="1" noChangeArrowheads="1"/>
          </p:cNvPicPr>
          <p:nvPr/>
        </p:nvPicPr>
        <p:blipFill>
          <a:blip r:embed="rId2"/>
          <a:srcRect/>
          <a:stretch>
            <a:fillRect/>
          </a:stretch>
        </p:blipFill>
        <p:spPr bwMode="auto">
          <a:xfrm>
            <a:off x="1785934" y="-1"/>
            <a:ext cx="5572132" cy="6798005"/>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879080"/>
          </a:xfrm>
          <a:prstGeom prst="rect">
            <a:avLst/>
          </a:prstGeom>
        </p:spPr>
        <p:txBody>
          <a:bodyPr wrap="square">
            <a:spAutoFit/>
          </a:bodyPr>
          <a:lstStyle/>
          <a:p>
            <a:r>
              <a:rPr lang="id-ID" sz="4000" dirty="0" smtClean="0">
                <a:solidFill>
                  <a:srgbClr val="FF0000"/>
                </a:solidFill>
              </a:rPr>
              <a:t>Istilah Abracadabra memiliki akar bahasa Aram dan secara harfiah berarti "ketika saya berbicara; Saya buat. “</a:t>
            </a:r>
          </a:p>
          <a:p>
            <a:r>
              <a:rPr lang="id-ID" sz="4000" dirty="0" smtClean="0">
                <a:hlinkClick r:id="rId2"/>
              </a:rPr>
              <a:t/>
            </a:r>
            <a:br>
              <a:rPr lang="id-ID" sz="4000" dirty="0" smtClean="0">
                <a:hlinkClick r:id="rId2"/>
              </a:rPr>
            </a:br>
            <a:r>
              <a:rPr lang="id-ID" sz="3600" dirty="0" smtClean="0">
                <a:hlinkClick r:id="rId2"/>
              </a:rPr>
              <a:t>Mrk</a:t>
            </a:r>
            <a:r>
              <a:rPr lang="id-ID" sz="3600" dirty="0" smtClean="0"/>
              <a:t> </a:t>
            </a:r>
            <a:r>
              <a:rPr lang="id-ID" sz="3600" dirty="0" smtClean="0">
                <a:hlinkClick r:id="rId3"/>
              </a:rPr>
              <a:t>11:23</a:t>
            </a:r>
            <a:endParaRPr lang="id-ID" sz="3600" dirty="0" smtClean="0"/>
          </a:p>
          <a:p>
            <a:r>
              <a:rPr lang="id-ID" sz="3600" dirty="0" smtClean="0"/>
              <a:t>Aku berkata kepadamu: Sesungguhnya barangsiapa berkata kepada gunung ini: Beranjaklah dan tercampaklah ke dalam laut! asal tidak bimbang hatinya, tetapi percaya, bahwa apa yang dikatakannya itu akan terjadi, maka hal itu akan terjadi baginya.</a:t>
            </a:r>
            <a:r>
              <a:rPr lang="id-ID" sz="3600" baseline="30000" dirty="0" smtClean="0"/>
              <a:t> </a:t>
            </a:r>
            <a:r>
              <a:rPr lang="id-ID" sz="3600" baseline="30000" dirty="0" smtClean="0">
                <a:hlinkClick r:id="rId4"/>
              </a:rPr>
              <a:t>s</a:t>
            </a:r>
            <a:r>
              <a:rPr lang="id-ID" sz="3600" baseline="30000" dirty="0" smtClean="0"/>
              <a:t> </a:t>
            </a:r>
          </a:p>
          <a:p>
            <a:endParaRPr lang="id-ID" sz="3600" dirty="0" smtClean="0"/>
          </a:p>
          <a:p>
            <a:endParaRPr lang="id-ID" sz="4000" dirty="0" smtClean="0">
              <a:solidFill>
                <a:srgbClr val="FF0000"/>
              </a:solidFill>
            </a:endParaRPr>
          </a:p>
          <a:p>
            <a:endParaRPr lang="id-ID" dirty="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BEDANYA?</a:t>
            </a:r>
            <a:endParaRPr lang="id-ID" dirty="0"/>
          </a:p>
        </p:txBody>
      </p:sp>
      <p:sp>
        <p:nvSpPr>
          <p:cNvPr id="3" name="Content Placeholder 2"/>
          <p:cNvSpPr>
            <a:spLocks noGrp="1"/>
          </p:cNvSpPr>
          <p:nvPr>
            <p:ph idx="1"/>
          </p:nvPr>
        </p:nvSpPr>
        <p:spPr/>
        <p:txBody>
          <a:bodyPr/>
          <a:lstStyle/>
          <a:p>
            <a:r>
              <a:rPr lang="id-ID" dirty="0" smtClean="0"/>
              <a:t>BEDANYA PADA ABRACADABRA, HAL GAIB TERJADI OLEH SI ORANG ITU/ OLEH SI PENYIHIR ITU/ MENGANDALKAN KEKUATAN SENDIRI</a:t>
            </a:r>
          </a:p>
          <a:p>
            <a:r>
              <a:rPr lang="id-ID" dirty="0" smtClean="0"/>
              <a:t>TETAPI PADA PERKATAAN IMAN, MUJIZAT TERJADI OLEH KARENA TUHAN/ SI ORANG BERIMAN ITU MENGANDALKAN TUHAN- IT WILL BI DONE FOR HIM </a:t>
            </a:r>
            <a:endParaRPr lang="id-ID"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buNone/>
            </a:pPr>
            <a:r>
              <a:rPr lang="id-ID" sz="4400" dirty="0" smtClean="0"/>
              <a:t>Pokemon memiliki kemampuan supranatural yang diharapkan seperti </a:t>
            </a:r>
            <a:r>
              <a:rPr lang="id-ID" sz="4400" dirty="0" smtClean="0"/>
              <a:t>ESP ( INDERA KE ENAM), teleportasi( pengalihan barang dari satu tempat ke tempat lain) , </a:t>
            </a:r>
            <a:r>
              <a:rPr lang="id-ID" sz="4400" dirty="0" smtClean="0"/>
              <a:t>dan kemampuan psikis lainnya, contoh bisa membengkokkan sendok dengan pikiran !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Uri Geller Pokemon"/>
          <p:cNvPicPr>
            <a:picLocks noChangeAspect="1" noChangeArrowheads="1"/>
          </p:cNvPicPr>
          <p:nvPr/>
        </p:nvPicPr>
        <p:blipFill>
          <a:blip r:embed="rId2"/>
          <a:srcRect/>
          <a:stretch>
            <a:fillRect/>
          </a:stretch>
        </p:blipFill>
        <p:spPr bwMode="auto">
          <a:xfrm>
            <a:off x="16181" y="0"/>
            <a:ext cx="9119699" cy="5143512"/>
          </a:xfrm>
          <a:prstGeom prst="rect">
            <a:avLst/>
          </a:prstGeom>
          <a:noFill/>
        </p:spPr>
      </p:pic>
      <p:sp>
        <p:nvSpPr>
          <p:cNvPr id="5" name="Rectangle 4"/>
          <p:cNvSpPr/>
          <p:nvPr/>
        </p:nvSpPr>
        <p:spPr>
          <a:xfrm>
            <a:off x="0" y="5143512"/>
            <a:ext cx="9144000" cy="646331"/>
          </a:xfrm>
          <a:prstGeom prst="rect">
            <a:avLst/>
          </a:prstGeom>
        </p:spPr>
        <p:txBody>
          <a:bodyPr wrap="square">
            <a:spAutoFit/>
          </a:bodyPr>
          <a:lstStyle/>
          <a:p>
            <a:r>
              <a:rPr lang="id-ID" dirty="0" smtClean="0"/>
              <a:t>Melihat karakter sebenarnya kita bisa melihat simbol-simbol yang menunjukkan mereka mungkin memang berasal dari ilmu gaib</a:t>
            </a:r>
            <a:endParaRPr lang="id-ID"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adabra pokemon"/>
          <p:cNvPicPr>
            <a:picLocks noChangeAspect="1" noChangeArrowheads="1"/>
          </p:cNvPicPr>
          <p:nvPr/>
        </p:nvPicPr>
        <p:blipFill>
          <a:blip r:embed="rId2"/>
          <a:srcRect/>
          <a:stretch>
            <a:fillRect/>
          </a:stretch>
        </p:blipFill>
        <p:spPr bwMode="auto">
          <a:xfrm>
            <a:off x="1428744" y="0"/>
            <a:ext cx="6286512" cy="6864871"/>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r>
              <a:rPr lang="id-ID" sz="4400" dirty="0" smtClean="0"/>
              <a:t>Garis-garis di dada Kadabra ini tampak terlihat seperti kilatan petir dari partai Nazi S.S. Schutzstaffel, yang bisa menghubungkan kita ke simbolisme petir dari Lucifer; Malaikat yang jatuh.</a:t>
            </a:r>
          </a:p>
          <a:p>
            <a:r>
              <a:rPr lang="id-ID" sz="4400" dirty="0" smtClean="0">
                <a:hlinkClick r:id="rId2"/>
              </a:rPr>
              <a:t>Luk</a:t>
            </a:r>
            <a:r>
              <a:rPr lang="id-ID" sz="4400" dirty="0" smtClean="0"/>
              <a:t> </a:t>
            </a:r>
            <a:r>
              <a:rPr lang="id-ID" sz="4400" dirty="0" smtClean="0">
                <a:hlinkClick r:id="rId3"/>
              </a:rPr>
              <a:t>10:18</a:t>
            </a:r>
            <a:endParaRPr lang="id-ID" sz="4400" dirty="0" smtClean="0"/>
          </a:p>
          <a:p>
            <a:pPr>
              <a:buNone/>
            </a:pPr>
            <a:r>
              <a:rPr lang="id-ID" sz="4400" dirty="0" smtClean="0"/>
              <a:t>Lalu kata Yesus kepada mereka: "Aku melihat Iblis</a:t>
            </a:r>
            <a:r>
              <a:rPr lang="id-ID" sz="4400" baseline="30000" dirty="0" smtClean="0"/>
              <a:t> </a:t>
            </a:r>
            <a:r>
              <a:rPr lang="id-ID" sz="4400" baseline="30000" dirty="0" smtClean="0">
                <a:hlinkClick r:id="rId4"/>
              </a:rPr>
              <a:t>i</a:t>
            </a:r>
            <a:r>
              <a:rPr lang="id-ID" sz="4400" baseline="30000" dirty="0" smtClean="0"/>
              <a:t> </a:t>
            </a:r>
            <a:r>
              <a:rPr lang="id-ID" sz="4400" dirty="0" smtClean="0"/>
              <a:t> jatuh seperti kilat dari langit.</a:t>
            </a:r>
            <a:r>
              <a:rPr lang="id-ID" sz="4400" baseline="30000" dirty="0" smtClean="0"/>
              <a:t> </a:t>
            </a:r>
            <a:r>
              <a:rPr lang="id-ID" sz="4400" baseline="30000" dirty="0" smtClean="0">
                <a:hlinkClick r:id="rId4"/>
              </a:rPr>
              <a:t>j</a:t>
            </a:r>
            <a:r>
              <a:rPr lang="id-ID" sz="4400" baseline="30000" dirty="0" smtClean="0"/>
              <a:t> </a:t>
            </a:r>
            <a:endParaRPr lang="id-ID" sz="4400" dirty="0" smtClean="0"/>
          </a:p>
          <a:p>
            <a:pPr>
              <a:buNone/>
            </a:pPr>
            <a:r>
              <a:rPr lang="id-ID" dirty="0" smtClean="0"/>
              <a:t/>
            </a:r>
            <a:br>
              <a:rPr lang="id-ID" dirty="0" smtClean="0"/>
            </a:br>
            <a:endParaRPr lang="id-ID"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SS Patch Lightning Skull Bones"/>
          <p:cNvPicPr>
            <a:picLocks noChangeAspect="1" noChangeArrowheads="1"/>
          </p:cNvPicPr>
          <p:nvPr/>
        </p:nvPicPr>
        <p:blipFill>
          <a:blip r:embed="rId2"/>
          <a:srcRect/>
          <a:stretch>
            <a:fillRect/>
          </a:stretch>
        </p:blipFill>
        <p:spPr bwMode="auto">
          <a:xfrm>
            <a:off x="1142992" y="0"/>
            <a:ext cx="6858016" cy="6858016"/>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IlluminatiWatcherDotCom Harry Potter lightning bolt"/>
          <p:cNvPicPr>
            <a:picLocks noChangeAspect="1" noChangeArrowheads="1"/>
          </p:cNvPicPr>
          <p:nvPr/>
        </p:nvPicPr>
        <p:blipFill>
          <a:blip r:embed="rId2"/>
          <a:srcRect/>
          <a:stretch>
            <a:fillRect/>
          </a:stretch>
        </p:blipFill>
        <p:spPr bwMode="auto">
          <a:xfrm>
            <a:off x="-1" y="0"/>
            <a:ext cx="9184841" cy="557214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id-ID" sz="4000" dirty="0" smtClean="0"/>
              <a:t>PENYALURAN ENTITAS POKEMON</a:t>
            </a:r>
          </a:p>
          <a:p>
            <a:endParaRPr lang="id-ID" sz="4000" dirty="0" smtClean="0"/>
          </a:p>
          <a:p>
            <a:r>
              <a:rPr lang="id-ID" sz="4000" dirty="0" smtClean="0"/>
              <a:t>Sehingga muncul </a:t>
            </a:r>
            <a:r>
              <a:rPr lang="id-ID" sz="4000" dirty="0" smtClean="0">
                <a:solidFill>
                  <a:srgbClr val="FF0000"/>
                </a:solidFill>
              </a:rPr>
              <a:t>tujuan dari </a:t>
            </a:r>
            <a:r>
              <a:rPr lang="id-ID" sz="4000" dirty="0" smtClean="0"/>
              <a:t>fenomena Pokemon (terutama </a:t>
            </a:r>
            <a:r>
              <a:rPr lang="id-ID" sz="4000" dirty="0" smtClean="0">
                <a:solidFill>
                  <a:srgbClr val="FF0000"/>
                </a:solidFill>
              </a:rPr>
              <a:t>Pokemon Go</a:t>
            </a:r>
            <a:r>
              <a:rPr lang="id-ID" sz="4000" dirty="0" smtClean="0"/>
              <a:t>) adalah untuk melakukan kontak dengan monster tersebut. </a:t>
            </a:r>
          </a:p>
          <a:p>
            <a:r>
              <a:rPr lang="id-ID" sz="4000" dirty="0" smtClean="0"/>
              <a:t>Entitas ini kemudian dapat digunakan untuk kekuatan mereka dan mereka memiliki kontrak bersama dengan pemain / penyihir.</a:t>
            </a:r>
          </a:p>
          <a:p>
            <a:endParaRPr lang="id-ID"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yoda magic triangle magic"/>
          <p:cNvPicPr>
            <a:picLocks noChangeAspect="1" noChangeArrowheads="1"/>
          </p:cNvPicPr>
          <p:nvPr/>
        </p:nvPicPr>
        <p:blipFill>
          <a:blip r:embed="rId2"/>
          <a:srcRect/>
          <a:stretch>
            <a:fillRect/>
          </a:stretch>
        </p:blipFill>
        <p:spPr bwMode="auto">
          <a:xfrm>
            <a:off x="1470838" y="0"/>
            <a:ext cx="6202324" cy="6858000"/>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7500" lnSpcReduction="20000"/>
          </a:bodyPr>
          <a:lstStyle/>
          <a:p>
            <a:r>
              <a:rPr lang="id-ID" sz="3800" dirty="0" smtClean="0"/>
              <a:t>Bahkan, lirik lagu Pokemon mendukung jenis ide:</a:t>
            </a:r>
          </a:p>
          <a:p>
            <a:endParaRPr lang="id-ID" sz="3800" dirty="0" smtClean="0"/>
          </a:p>
          <a:p>
            <a:pPr lvl="2">
              <a:buNone/>
            </a:pPr>
            <a:r>
              <a:rPr lang="id-ID" sz="2900" dirty="0" smtClean="0"/>
              <a:t>Pokemon, (harus menangkap mereka semua) hati begitu benar</a:t>
            </a:r>
          </a:p>
          <a:p>
            <a:pPr lvl="2">
              <a:buNone/>
            </a:pPr>
            <a:r>
              <a:rPr lang="id-ID" sz="2900" dirty="0" smtClean="0"/>
              <a:t>keberanian kita akan menarik kita melaluinya</a:t>
            </a:r>
          </a:p>
          <a:p>
            <a:pPr lvl="2">
              <a:buNone/>
            </a:pPr>
            <a:r>
              <a:rPr lang="id-ID" sz="2900" dirty="0" smtClean="0"/>
              <a:t>Anda mengajari saya dan saya akan mengajari Anda</a:t>
            </a:r>
          </a:p>
          <a:p>
            <a:pPr lvl="2">
              <a:buNone/>
            </a:pPr>
            <a:r>
              <a:rPr lang="id-ID" sz="2900" dirty="0" smtClean="0"/>
              <a:t>(Po-ke-mon) Harus menangkap mereka semua</a:t>
            </a:r>
          </a:p>
          <a:p>
            <a:endParaRPr lang="id-ID" sz="3800" dirty="0" smtClean="0"/>
          </a:p>
          <a:p>
            <a:r>
              <a:rPr lang="id-ID" sz="3800" dirty="0" smtClean="0"/>
              <a:t>Kontrak ini antara rakasa dan praktisi tidak berbeda dari apa yang telah kita lihat dari penyihir seremonial seperti Aleister Crowley dan Jack Parsons yang berusaha untuk </a:t>
            </a:r>
            <a:r>
              <a:rPr lang="id-ID" sz="3800" dirty="0" smtClean="0">
                <a:solidFill>
                  <a:srgbClr val="FF0000"/>
                </a:solidFill>
              </a:rPr>
              <a:t>menghubungi berbagai roh dan entitas untuk belajar dari mereka. </a:t>
            </a:r>
            <a:r>
              <a:rPr lang="id-ID" sz="3800" dirty="0" smtClean="0"/>
              <a:t>Bahkan, semua Crowley Thelema agama berasal dari kontak dengan roh/ spirit yang dikenal sebagai Aiwass!</a:t>
            </a:r>
          </a:p>
          <a:p>
            <a:r>
              <a:rPr lang="id-ID" sz="3800" dirty="0" smtClean="0"/>
              <a:t>"Ajari aku dan aku akan mengajarkan Anda" memang adalah semboyan dari  setiap penyihir okultis yang baik ...</a:t>
            </a:r>
          </a:p>
          <a:p>
            <a:endParaRPr lang="id-ID"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r>
              <a:rPr lang="id-ID" sz="3600" dirty="0" smtClean="0"/>
              <a:t>indoktrinasi Evolusi</a:t>
            </a:r>
          </a:p>
          <a:p>
            <a:r>
              <a:rPr lang="id-ID" sz="3600" dirty="0" smtClean="0"/>
              <a:t>Mirip dengan kisah-kisah superhero lainnya , konsep Evolution memainkan peran penting dalam Pokemon. Seluruh permainan dibangun di atas membuat kontak pertama dengan monster ini dan kemudian menjebak mereka (yang akan dilakukan oleh penyihir karena mereka perangkap entitas dalam sihir-segitiga). Setelah mereka menjebak mereka, mereka harus melatih mereka dan membuat mereka berkembang menjadi karakter bertenaga berikutnya yang lebih tinggi.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r>
              <a:rPr lang="id-ID" sz="3600" dirty="0" smtClean="0"/>
              <a:t>Terlihat jelas pada liryk lagu Pokemon sbb:</a:t>
            </a:r>
          </a:p>
          <a:p>
            <a:pPr lvl="1"/>
            <a:r>
              <a:rPr lang="id-ID" dirty="0" smtClean="0"/>
              <a:t>Aku akan melakukan perjalanan di seluruh negeri,</a:t>
            </a:r>
          </a:p>
          <a:p>
            <a:pPr lvl="1"/>
            <a:r>
              <a:rPr lang="id-ID" dirty="0" smtClean="0"/>
              <a:t>Cari jauh dan luas.</a:t>
            </a:r>
          </a:p>
          <a:p>
            <a:pPr lvl="1"/>
            <a:r>
              <a:rPr lang="id-ID" dirty="0" smtClean="0"/>
              <a:t>Setiap Pokemon untuk memahami</a:t>
            </a:r>
          </a:p>
          <a:p>
            <a:pPr lvl="1"/>
            <a:r>
              <a:rPr lang="id-ID" dirty="0" smtClean="0"/>
              <a:t>Kekuatan yang ada di dalam</a:t>
            </a:r>
          </a:p>
          <a:p>
            <a:r>
              <a:rPr lang="id-ID" sz="3600" dirty="0" smtClean="0"/>
              <a:t>Ini adalah salah satu aspek terbesar dari okultisme pada awal 2000-an seperti yang kita dibombardir dengan berbagai ide dan tema evolusi dalam hiburan kami. Kami sedang dikondisikan untuk menerima gagasan bahwa manusia dapat berevolusi menjadi makhluk dengan kekuatan supranatural.</a:t>
            </a:r>
          </a:p>
          <a:p>
            <a:endParaRPr lang="id-ID"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X-men with the All Seeing Eye symbolism over the evolved beings"/>
          <p:cNvPicPr>
            <a:picLocks noChangeAspect="1" noChangeArrowheads="1"/>
          </p:cNvPicPr>
          <p:nvPr/>
        </p:nvPicPr>
        <p:blipFill>
          <a:blip r:embed="rId2"/>
          <a:srcRect/>
          <a:stretch>
            <a:fillRect/>
          </a:stretch>
        </p:blipFill>
        <p:spPr bwMode="auto">
          <a:xfrm>
            <a:off x="-1" y="0"/>
            <a:ext cx="9131929" cy="4071942"/>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TOKOH TOKOH POKEMON </a:t>
            </a:r>
            <a:br>
              <a:rPr lang="id-ID" dirty="0" smtClean="0"/>
            </a:br>
            <a:r>
              <a:rPr lang="id-ID" dirty="0" smtClean="0"/>
              <a:t>DARI HANTU JEPANG</a:t>
            </a:r>
            <a:endParaRPr lang="id-ID"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555641"/>
          </a:xfrm>
          <a:prstGeom prst="rect">
            <a:avLst/>
          </a:prstGeom>
        </p:spPr>
        <p:txBody>
          <a:bodyPr wrap="square">
            <a:spAutoFit/>
          </a:bodyPr>
          <a:lstStyle/>
          <a:p>
            <a:pPr marL="742950" indent="-742950">
              <a:buAutoNum type="arabicPeriod"/>
            </a:pPr>
            <a:r>
              <a:rPr lang="id-ID" sz="3600" b="1" dirty="0" smtClean="0"/>
              <a:t>Jynx</a:t>
            </a:r>
            <a:r>
              <a:rPr lang="id-ID" sz="3600" b="1" dirty="0" smtClean="0"/>
              <a:t/>
            </a:r>
            <a:br>
              <a:rPr lang="id-ID" sz="3600" b="1" dirty="0" smtClean="0"/>
            </a:br>
            <a:r>
              <a:rPr lang="id-ID" sz="3200" dirty="0" smtClean="0"/>
              <a:t>Di </a:t>
            </a:r>
            <a:r>
              <a:rPr lang="id-ID" sz="3200" dirty="0" smtClean="0"/>
              <a:t>dunia Pokeverse, Jynx merupakan tipe Pokemon yang mengandalkan kemampuannya berdansa untuk melancarkan jurus bernama "Lovely Kiss". </a:t>
            </a:r>
            <a:br>
              <a:rPr lang="id-ID" sz="3200" dirty="0" smtClean="0"/>
            </a:br>
            <a:r>
              <a:rPr lang="id-ID" sz="3200" dirty="0" smtClean="0"/>
              <a:t>Terkenal </a:t>
            </a:r>
            <a:r>
              <a:rPr lang="id-ID" sz="3200" dirty="0" smtClean="0"/>
              <a:t>memiliki dandanan ganguro (tren berpakaian alternatif perempuan muda di Jepang pada 1990-an), karakter Pokemon ini terinspirasi dari legenda hantu Jepang yang bernama Yama-uba</a:t>
            </a:r>
            <a:r>
              <a:rPr lang="id-ID" sz="3200" dirty="0" smtClean="0"/>
              <a:t>.</a:t>
            </a:r>
          </a:p>
          <a:p>
            <a:pPr marL="742950" indent="-742950"/>
            <a:r>
              <a:rPr lang="id-ID" sz="3200" dirty="0" smtClean="0"/>
              <a:t>Menurut legenda, Yama-uba hidup sendiri di gunung bersalju dan menghipnotis pelancong ke kabin miliknya untuk dimakan.</a:t>
            </a:r>
            <a:endParaRPr lang="id-ID" sz="32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http://cdn0-a.production.liputan6.static6.com/medias/1288420/big/099751300_1468493754-01-jynx.jpg"/>
          <p:cNvPicPr>
            <a:picLocks noChangeAspect="1" noChangeArrowheads="1"/>
          </p:cNvPicPr>
          <p:nvPr/>
        </p:nvPicPr>
        <p:blipFill>
          <a:blip r:embed="rId2"/>
          <a:srcRect/>
          <a:stretch>
            <a:fillRect/>
          </a:stretch>
        </p:blipFill>
        <p:spPr bwMode="auto">
          <a:xfrm>
            <a:off x="0" y="0"/>
            <a:ext cx="9151490" cy="5072074"/>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63417"/>
          </a:xfrm>
          <a:prstGeom prst="rect">
            <a:avLst/>
          </a:prstGeom>
        </p:spPr>
        <p:txBody>
          <a:bodyPr wrap="square">
            <a:spAutoFit/>
          </a:bodyPr>
          <a:lstStyle/>
          <a:p>
            <a:r>
              <a:rPr lang="id-ID" sz="2400" b="1" dirty="0" smtClean="0"/>
              <a:t>2. Vulpix</a:t>
            </a:r>
            <a:r>
              <a:rPr lang="id-ID" sz="2400" dirty="0" smtClean="0"/>
              <a:t/>
            </a:r>
            <a:br>
              <a:rPr lang="id-ID" sz="2400" dirty="0" smtClean="0"/>
            </a:br>
            <a:r>
              <a:rPr lang="id-ID" sz="2400" dirty="0" smtClean="0"/>
              <a:t/>
            </a:r>
            <a:br>
              <a:rPr lang="id-ID" sz="2400" dirty="0" smtClean="0"/>
            </a:br>
            <a:r>
              <a:rPr lang="id-ID" sz="2800" dirty="0" smtClean="0"/>
              <a:t>Roh rubah ini sering muncul di berbagai serial anime. Salah satu rubah berekor sembilan yang paling terkenal berasal dari seri Naruto.</a:t>
            </a:r>
            <a:br>
              <a:rPr lang="id-ID" sz="2800" dirty="0" smtClean="0"/>
            </a:br>
            <a:r>
              <a:rPr lang="id-ID" sz="2800" dirty="0" smtClean="0"/>
              <a:t>Digambarkan </a:t>
            </a:r>
            <a:r>
              <a:rPr lang="id-ID" sz="2800" dirty="0" smtClean="0"/>
              <a:t>sebagai roh yang licik, manipulatif, dan mampu mengubah bentuk mereka untuk memperdaya orang, Kitsune banyak dikenal sebagai roh yang </a:t>
            </a:r>
            <a:r>
              <a:rPr lang="id-ID" sz="2800" dirty="0" smtClean="0"/>
              <a:t>penuh</a:t>
            </a:r>
          </a:p>
          <a:p>
            <a:r>
              <a:rPr lang="id-ID" sz="2800" dirty="0" smtClean="0"/>
              <a:t>Salah satu legenda mengatakan kalau kitsune menumbuhkan satu ekornya tiap 100 tahun sekali. Saat ekornya mencapai sembilan buah, kabarnya Kitsune akan mendapatkan dan memiliki kekuatan seperti dewa yang mengubah bulu merah mereka ke warna emas putih.</a:t>
            </a:r>
            <a:br>
              <a:rPr lang="id-ID" sz="2800" dirty="0" smtClean="0"/>
            </a:br>
            <a:r>
              <a:rPr lang="id-ID" sz="2800" dirty="0" smtClean="0"/>
              <a:t>Berdasarkan </a:t>
            </a:r>
            <a:r>
              <a:rPr lang="id-ID" sz="2800" dirty="0" smtClean="0"/>
              <a:t>kisah tersebut, Vulpix akan mengubah warna bulu mereka menjadi keemasan dengan tambahan ekor sebanyak tiga buah saat naik level.</a:t>
            </a:r>
            <a:r>
              <a:rPr lang="id-ID" sz="2800" dirty="0" smtClean="0"/>
              <a:t> </a:t>
            </a:r>
            <a:r>
              <a:rPr lang="id-ID" sz="2800" dirty="0" smtClean="0"/>
              <a:t>tipu daya.</a:t>
            </a:r>
            <a:endParaRPr lang="id-ID" sz="28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http://cdn0-a.production.liputan6.static6.com/medias/1288423/big/098592200_1468494409-02-vulpix.jpg"/>
          <p:cNvPicPr>
            <a:picLocks noChangeAspect="1" noChangeArrowheads="1"/>
          </p:cNvPicPr>
          <p:nvPr/>
        </p:nvPicPr>
        <p:blipFill>
          <a:blip r:embed="rId2"/>
          <a:srcRect/>
          <a:stretch>
            <a:fillRect/>
          </a:stretch>
        </p:blipFill>
        <p:spPr bwMode="auto">
          <a:xfrm>
            <a:off x="0" y="0"/>
            <a:ext cx="9151490" cy="5072074"/>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id-ID" b="1" dirty="0" smtClean="0"/>
              <a:t>3. Manetric</a:t>
            </a:r>
            <a:br>
              <a:rPr lang="id-ID" b="1" dirty="0" smtClean="0"/>
            </a:br>
            <a:r>
              <a:rPr lang="id-ID" dirty="0" smtClean="0"/>
              <a:t/>
            </a:r>
            <a:br>
              <a:rPr lang="id-ID" dirty="0" smtClean="0"/>
            </a:br>
            <a:r>
              <a:rPr lang="id-ID" dirty="0" smtClean="0"/>
              <a:t>Di dalam agama Shinto, mereka mengenal sebuah hewan setia yang selalu menemani dewa petir mereka. Bernama Raiju, hewan yang memiliki rupa layaknya seekor serigala ini menyelubungi tubuhnya dengan petir</a:t>
            </a:r>
            <a:r>
              <a:rPr lang="id-ID" dirty="0" smtClean="0"/>
              <a:t>.</a:t>
            </a:r>
          </a:p>
          <a:p>
            <a:r>
              <a:rPr lang="id-ID" dirty="0" smtClean="0"/>
              <a:t>Menurut legenda, Raiju memiliki kebiasaan untuk bersembunyi di dalam pusar seseorang. Di Jepang, mereka sering mengisahkan ke anak-anak untuk tidak berdiri di lapangan saat sedang ada badai petir.</a:t>
            </a:r>
            <a:endParaRPr lang="id-ID"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http://cdn0-a.production.liputan6.static6.com/medias/1288424/big/078893700_1468494498-03-manetric.jpg"/>
          <p:cNvPicPr>
            <a:picLocks noChangeAspect="1" noChangeArrowheads="1"/>
          </p:cNvPicPr>
          <p:nvPr/>
        </p:nvPicPr>
        <p:blipFill>
          <a:blip r:embed="rId2"/>
          <a:srcRect/>
          <a:stretch>
            <a:fillRect/>
          </a:stretch>
        </p:blipFill>
        <p:spPr bwMode="auto">
          <a:xfrm>
            <a:off x="0" y="0"/>
            <a:ext cx="9151490" cy="5072074"/>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r>
              <a:rPr lang="id-ID" sz="3600" b="1" dirty="0" smtClean="0"/>
              <a:t>4. Froslass</a:t>
            </a:r>
            <a:br>
              <a:rPr lang="id-ID" sz="3600" b="1" dirty="0" smtClean="0"/>
            </a:br>
            <a:r>
              <a:rPr lang="id-ID" sz="3600" dirty="0" smtClean="0"/>
              <a:t/>
            </a:r>
            <a:br>
              <a:rPr lang="id-ID" sz="3600" dirty="0" smtClean="0"/>
            </a:br>
            <a:r>
              <a:rPr lang="id-ID" sz="3600" dirty="0" smtClean="0"/>
              <a:t>Selain Yama-uba, di Pokeverse ada Pokemon bernama Froslass. Terinspirasi dari hantu Yuki-onna, sosok cantik ini sering digambarkan mengenakan kimono berwarna putih</a:t>
            </a:r>
            <a:r>
              <a:rPr lang="id-ID" sz="3600" dirty="0" smtClean="0"/>
              <a:t>.</a:t>
            </a:r>
          </a:p>
          <a:p>
            <a:r>
              <a:rPr lang="id-ID" sz="3600" dirty="0" smtClean="0"/>
              <a:t>Menurut legenda, Yuki-onna muncul saat musim salju yang lebat dan memancing pelancong yang tersesat di pegunungan untuk dibunuh.</a:t>
            </a:r>
            <a:endParaRPr lang="id-ID" sz="36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http://cdn0-a.production.liputan6.static6.com/medias/1288430/big/001018200_1468494559-04-froslass.jpg"/>
          <p:cNvPicPr>
            <a:picLocks noChangeAspect="1" noChangeArrowheads="1"/>
          </p:cNvPicPr>
          <p:nvPr/>
        </p:nvPicPr>
        <p:blipFill>
          <a:blip r:embed="rId2"/>
          <a:srcRect/>
          <a:stretch>
            <a:fillRect/>
          </a:stretch>
        </p:blipFill>
        <p:spPr bwMode="auto">
          <a:xfrm>
            <a:off x="0" y="0"/>
            <a:ext cx="9151490" cy="5072074"/>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normAutofit fontScale="70000" lnSpcReduction="20000"/>
          </a:bodyPr>
          <a:lstStyle/>
          <a:p>
            <a:r>
              <a:rPr lang="id-ID" b="1" dirty="0" smtClean="0"/>
              <a:t>5. Groudon dan Kyogre</a:t>
            </a:r>
            <a:r>
              <a:rPr lang="id-ID" dirty="0" smtClean="0"/>
              <a:t/>
            </a:r>
            <a:br>
              <a:rPr lang="id-ID" dirty="0" smtClean="0"/>
            </a:br>
            <a:r>
              <a:rPr lang="id-ID" dirty="0" smtClean="0"/>
              <a:t/>
            </a:r>
            <a:br>
              <a:rPr lang="id-ID" dirty="0" smtClean="0"/>
            </a:br>
            <a:r>
              <a:rPr lang="id-ID" dirty="0" smtClean="0"/>
              <a:t>Dalam Alkitab perjanjian lama umat Nasrani, Tuhan menyebutkan dua makhluk raksasa yang bernama Leviathan dan Behemoth. Bagi kamu yang sering bermain gim pasti sudah tidak asing lagi dengan nama kedua makhluk tersebut.</a:t>
            </a:r>
            <a:br>
              <a:rPr lang="id-ID" dirty="0" smtClean="0"/>
            </a:br>
            <a:r>
              <a:rPr lang="id-ID" dirty="0" smtClean="0"/>
              <a:t/>
            </a:r>
            <a:br>
              <a:rPr lang="id-ID" dirty="0" smtClean="0"/>
            </a:br>
            <a:r>
              <a:rPr lang="id-ID" dirty="0" smtClean="0"/>
              <a:t>Sering muncul di berbagai judul gim seperti seri Final Fantasy, Leviathan digambarkan sesosok ular raksasa yang meneror para pelaut. Sementara Behemoth tampil tinggi dengan tubuh yang dilapisi dengan besi dan kuningan</a:t>
            </a:r>
            <a:r>
              <a:rPr lang="id-ID" dirty="0" smtClean="0"/>
              <a:t>.</a:t>
            </a:r>
          </a:p>
          <a:p>
            <a:r>
              <a:rPr lang="id-ID" dirty="0" smtClean="0"/>
              <a:t>Untuk di Pokeverse, kedua mahkluk raksasa ini ditampilkan dengan bentuk yang lebih "lucu" namun tetap memiliki kekuatan yang luar biasa dan tentunya sulit untuk ditangkap oleh </a:t>
            </a:r>
            <a:r>
              <a:rPr lang="id-ID" i="1" dirty="0" smtClean="0"/>
              <a:t>trainer</a:t>
            </a:r>
            <a:r>
              <a:rPr lang="id-ID" dirty="0" smtClean="0"/>
              <a:t> </a:t>
            </a:r>
            <a:r>
              <a:rPr lang="id-ID" dirty="0" smtClean="0">
                <a:hlinkClick r:id="rId2"/>
              </a:rPr>
              <a:t>Pokemon</a:t>
            </a:r>
            <a:r>
              <a:rPr lang="id-ID" dirty="0" smtClean="0"/>
              <a:t> mana pun.</a:t>
            </a:r>
            <a:endParaRPr lang="id-ID"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http://cdn0-a.production.liputan6.static6.com/medias/1288439/big/063255700_1468495102-05-groudon-kyogre.jpg"/>
          <p:cNvPicPr>
            <a:picLocks noChangeAspect="1" noChangeArrowheads="1"/>
          </p:cNvPicPr>
          <p:nvPr/>
        </p:nvPicPr>
        <p:blipFill>
          <a:blip r:embed="rId2"/>
          <a:srcRect/>
          <a:stretch>
            <a:fillRect/>
          </a:stretch>
        </p:blipFill>
        <p:spPr bwMode="auto">
          <a:xfrm>
            <a:off x="0" y="0"/>
            <a:ext cx="9151490" cy="5072074"/>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24731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SELAIN OKULTISME </a:t>
            </a:r>
          </a:p>
          <a:p>
            <a:pPr algn="ctr"/>
            <a:r>
              <a:rPr lang="id-ID"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DAN ILLUMINATI</a:t>
            </a:r>
          </a:p>
          <a:p>
            <a:pPr algn="ctr"/>
            <a:r>
              <a:rPr lang="id-ID"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ADA BAHAYA APA LAGI YA</a:t>
            </a:r>
          </a:p>
          <a:p>
            <a:pPr algn="ctr"/>
            <a:r>
              <a:rPr lang="id-ID"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BERMAIN GAME</a:t>
            </a:r>
          </a:p>
          <a:p>
            <a:pPr algn="ctr"/>
            <a:r>
              <a:rPr lang="id-ID"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POKEMON GO?</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s.klimg.com/newshub.id/news/2016/07/14/71095/335179-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
        <p:nvSpPr>
          <p:cNvPr id="5" name="Rectangle 4"/>
          <p:cNvSpPr/>
          <p:nvPr/>
        </p:nvSpPr>
        <p:spPr>
          <a:xfrm>
            <a:off x="0" y="0"/>
            <a:ext cx="9144000" cy="2585323"/>
          </a:xfrm>
          <a:prstGeom prst="rect">
            <a:avLst/>
          </a:prstGeom>
          <a:noFill/>
        </p:spPr>
        <p:txBody>
          <a:bodyPr wrap="square" lIns="91440" tIns="45720" rIns="91440" bIns="45720">
            <a:spAutoFit/>
          </a:bodyPr>
          <a:lstStyle/>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#1. TERLUKA KARENA </a:t>
            </a:r>
          </a:p>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MELIHAT LAYAR TERUS</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SAMBIL BERJALAN</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#2. JADI KORBAN PENJAMBRETAN</a:t>
            </a:r>
            <a:endParaRPr lang="id-ID" dirty="0"/>
          </a:p>
        </p:txBody>
      </p:sp>
      <p:pic>
        <p:nvPicPr>
          <p:cNvPr id="7170" name="Picture 2" descr="https://cdns.klimg.com/newshub.id/news/2016/07/14/71095/335178-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#3. KE TEMPAT BERBAHAYA</a:t>
            </a:r>
            <a:endParaRPr lang="id-ID" dirty="0"/>
          </a:p>
        </p:txBody>
      </p:sp>
      <p:pic>
        <p:nvPicPr>
          <p:cNvPr id="8194" name="Picture 2" descr="https://cdns.klimg.com/newshub.id/news/2016/07/14/71095/335177-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#4. KEHILANGAN PEKERJAAN</a:t>
            </a:r>
            <a:endParaRPr lang="id-ID" dirty="0"/>
          </a:p>
        </p:txBody>
      </p:sp>
      <p:pic>
        <p:nvPicPr>
          <p:cNvPr id="9218" name="Picture 2" descr="https://cdns.klimg.com/newshub.id/news/2016/07/14/71095/335176-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ophia Pedrazza (Foto: Facebook)"/>
          <p:cNvPicPr>
            <a:picLocks noChangeAspect="1" noChangeArrowheads="1"/>
          </p:cNvPicPr>
          <p:nvPr/>
        </p:nvPicPr>
        <p:blipFill>
          <a:blip r:embed="rId2"/>
          <a:srcRect/>
          <a:stretch>
            <a:fillRect/>
          </a:stretch>
        </p:blipFill>
        <p:spPr bwMode="auto">
          <a:xfrm>
            <a:off x="107141" y="1265764"/>
            <a:ext cx="8929718" cy="5592236"/>
          </a:xfrm>
          <a:prstGeom prst="rect">
            <a:avLst/>
          </a:prstGeom>
          <a:noFill/>
        </p:spPr>
      </p:pic>
      <p:sp>
        <p:nvSpPr>
          <p:cNvPr id="6" name="Rectangle 5"/>
          <p:cNvSpPr/>
          <p:nvPr/>
        </p:nvSpPr>
        <p:spPr>
          <a:xfrm>
            <a:off x="1" y="0"/>
            <a:ext cx="9144000" cy="1938992"/>
          </a:xfrm>
          <a:prstGeom prst="rect">
            <a:avLst/>
          </a:prstGeom>
          <a:noFill/>
        </p:spPr>
        <p:txBody>
          <a:bodyPr wrap="square" lIns="91440" tIns="45720" rIns="91440" bIns="45720">
            <a:spAutoFit/>
          </a:bodyPr>
          <a:lstStyle/>
          <a:p>
            <a:pPr algn="ctr"/>
            <a:r>
              <a:rPr lang="id-ID"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SOPHIA, </a:t>
            </a:r>
          </a:p>
          <a:p>
            <a:pPr algn="ctr"/>
            <a:r>
              <a:rPr lang="id-ID"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GURU DI  HIGH BARNET, LONDON</a:t>
            </a:r>
          </a:p>
          <a:p>
            <a:pPr algn="ctr"/>
            <a:r>
              <a:rPr lang="id-ID" sz="40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KELUAR KERJA DEMI POKEMON GO</a:t>
            </a:r>
            <a:endParaRPr lang="en-US" sz="40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7" name="Rectangle 6"/>
          <p:cNvSpPr/>
          <p:nvPr/>
        </p:nvSpPr>
        <p:spPr>
          <a:xfrm>
            <a:off x="0" y="5534561"/>
            <a:ext cx="9144000" cy="1323439"/>
          </a:xfrm>
          <a:prstGeom prst="rect">
            <a:avLst/>
          </a:prstGeom>
          <a:noFill/>
        </p:spPr>
        <p:txBody>
          <a:bodyPr wrap="square" lIns="91440" tIns="45720" rIns="91440" bIns="45720">
            <a:spAutoFit/>
          </a:bodyPr>
          <a:lstStyle/>
          <a:p>
            <a:pPr algn="ctr"/>
            <a:r>
              <a:rPr lang="id-ID" sz="40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KARENA TERGIUR</a:t>
            </a:r>
          </a:p>
          <a:p>
            <a:pPr algn="ctr"/>
            <a:r>
              <a:rPr lang="id-ID"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UANG HASIL PENJUALAN GAME</a:t>
            </a:r>
            <a:endParaRPr lang="en-US" sz="40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#5. KECELAKAAN LALU LINTAS</a:t>
            </a:r>
            <a:endParaRPr lang="id-ID" dirty="0"/>
          </a:p>
        </p:txBody>
      </p:sp>
      <p:pic>
        <p:nvPicPr>
          <p:cNvPr id="10242" name="Picture 2" descr="https://cdns.klimg.com/newshub.id/news/2016/07/14/71095/335175-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#6. MENGGANGGU KENYAMANAN ORANG LAIN</a:t>
            </a:r>
            <a:endParaRPr lang="id-ID" dirty="0"/>
          </a:p>
        </p:txBody>
      </p:sp>
      <p:pic>
        <p:nvPicPr>
          <p:cNvPr id="11266" name="Picture 2" descr="https://cdns.klimg.com/newshub.id/news/2016/07/14/71095/335174-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#7 BATERAI YANG BOROS</a:t>
            </a:r>
            <a:endParaRPr lang="id-ID" dirty="0"/>
          </a:p>
        </p:txBody>
      </p:sp>
      <p:pic>
        <p:nvPicPr>
          <p:cNvPr id="13314" name="Picture 2" descr="https://cdns.klimg.com/newshub.id/news/2016/07/14/71095/335172-bahaya-pokemon-go.jpg"/>
          <p:cNvPicPr>
            <a:picLocks noChangeAspect="1" noChangeArrowheads="1"/>
          </p:cNvPicPr>
          <p:nvPr/>
        </p:nvPicPr>
        <p:blipFill>
          <a:blip r:embed="rId2"/>
          <a:srcRect/>
          <a:stretch>
            <a:fillRect/>
          </a:stretch>
        </p:blipFill>
        <p:spPr bwMode="auto">
          <a:xfrm>
            <a:off x="0" y="2285993"/>
            <a:ext cx="9131789" cy="4572008"/>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id-ID" dirty="0" smtClean="0"/>
              <a:t>#8. KEHILANGAN HUBUNGAN YANG AKRAB DENGAN KELUARGA DAN TEMAN-TEMAN</a:t>
            </a:r>
            <a:endParaRPr lang="id-ID" dirty="0"/>
          </a:p>
        </p:txBody>
      </p:sp>
      <p:pic>
        <p:nvPicPr>
          <p:cNvPr id="14338" name="Picture 2" descr="https://cdns.klimg.com/newshub.id/news/2016/07/14/71095/335171-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#9. VIRUS PADA GADGET</a:t>
            </a:r>
            <a:endParaRPr lang="id-ID" dirty="0"/>
          </a:p>
        </p:txBody>
      </p:sp>
      <p:pic>
        <p:nvPicPr>
          <p:cNvPr id="15362" name="Picture 2" descr="https://cdns.klimg.com/newshub.id/news/2016/07/14/71095/335170-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#10. KAKI LECET</a:t>
            </a:r>
            <a:endParaRPr lang="id-ID" dirty="0"/>
          </a:p>
        </p:txBody>
      </p:sp>
      <p:pic>
        <p:nvPicPr>
          <p:cNvPr id="16386" name="Picture 2" descr="https://cdns.klimg.com/newshub.id/news/2016/07/14/71095/335168-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#11. KUOTA DATA CEPAT HABIS</a:t>
            </a:r>
            <a:endParaRPr lang="id-ID" dirty="0"/>
          </a:p>
        </p:txBody>
      </p:sp>
      <p:pic>
        <p:nvPicPr>
          <p:cNvPr id="17410" name="Picture 2" descr="https://cdns.klimg.com/newshub.id/news/2016/07/14/71095/335167-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#12. BIAYA TAMBAHAN</a:t>
            </a:r>
            <a:endParaRPr lang="id-ID" dirty="0"/>
          </a:p>
        </p:txBody>
      </p:sp>
      <p:pic>
        <p:nvPicPr>
          <p:cNvPr id="18434" name="Picture 2" descr="https://cdns.klimg.com/newshub.id/news/2016/07/14/71095/335166-bahaya-pokemon-go.jpg"/>
          <p:cNvPicPr>
            <a:picLocks noChangeAspect="1" noChangeArrowheads="1"/>
          </p:cNvPicPr>
          <p:nvPr/>
        </p:nvPicPr>
        <p:blipFill>
          <a:blip r:embed="rId2"/>
          <a:srcRect/>
          <a:stretch>
            <a:fillRect/>
          </a:stretch>
        </p:blipFill>
        <p:spPr bwMode="auto">
          <a:xfrm>
            <a:off x="0" y="2285993"/>
            <a:ext cx="9131789" cy="4572008"/>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#13. MENGGANGGU IBADAH</a:t>
            </a:r>
            <a:endParaRPr lang="id-ID" dirty="0"/>
          </a:p>
        </p:txBody>
      </p:sp>
      <p:pic>
        <p:nvPicPr>
          <p:cNvPr id="19458" name="Picture 2" descr="https://cdns.klimg.com/newshub.id/news/2016/07/14/71095/335165-bahaya-pokemon-go.jpg"/>
          <p:cNvPicPr>
            <a:picLocks noChangeAspect="1" noChangeArrowheads="1"/>
          </p:cNvPicPr>
          <p:nvPr/>
        </p:nvPicPr>
        <p:blipFill>
          <a:blip r:embed="rId2"/>
          <a:srcRect/>
          <a:stretch>
            <a:fillRect/>
          </a:stretch>
        </p:blipFill>
        <p:spPr bwMode="auto">
          <a:xfrm>
            <a:off x="0" y="2279879"/>
            <a:ext cx="9144000" cy="4578122"/>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#14. DATA-DATA PRIBADIMU </a:t>
            </a:r>
            <a:br>
              <a:rPr lang="id-ID" dirty="0" smtClean="0"/>
            </a:br>
            <a:r>
              <a:rPr lang="id-ID" dirty="0" smtClean="0"/>
              <a:t>MUDAH TERBONGKAR </a:t>
            </a:r>
            <a:endParaRPr lang="id-ID"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r>
              <a:rPr lang="id-ID" sz="2800" dirty="0" smtClean="0"/>
              <a:t>PERMAINAN GOOGLE</a:t>
            </a:r>
          </a:p>
          <a:p>
            <a:endParaRPr lang="id-ID" sz="2800" dirty="0" smtClean="0"/>
          </a:p>
          <a:p>
            <a:r>
              <a:rPr lang="id-ID" sz="2800" dirty="0" smtClean="0"/>
              <a:t>Aplikasi Pokemon Go membuktikan diri sangat dipopulerkan melebihi catatan sebelumnya ditetapkan oleh Permen crush. Ini diperkenalkan augmented reality untuk mainstream yang membawa kita satu langkah berani lebih dekat dengan </a:t>
            </a:r>
            <a:r>
              <a:rPr lang="id-ID" sz="2800" dirty="0" smtClean="0">
                <a:solidFill>
                  <a:srgbClr val="FF0000"/>
                </a:solidFill>
              </a:rPr>
              <a:t>matrix digital </a:t>
            </a:r>
            <a:r>
              <a:rPr lang="id-ID" sz="2800" dirty="0" smtClean="0"/>
              <a:t>yang saya mendalilkan adalah salah satu tujuan utama dari Illuminati.</a:t>
            </a:r>
          </a:p>
          <a:p>
            <a:r>
              <a:rPr lang="id-ID" sz="2800" dirty="0" smtClean="0"/>
              <a:t>Tampak sedikit lebih dalam, kami menemukan bahwa aplikasi Pokemon Go dibuat oleh Niantic, Inc. Hal itu terungkap bahwa Niantic, Inc memiliki asal-usul dari startup Google yang jelas cocok untuk teori saya bahwa Google berusaha untuk menempatkan kami ke dalam transhumanisme neraka melalui Matrix digital.</a:t>
            </a:r>
            <a:endParaRPr lang="id-ID" sz="28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FEAT Google Apocalypse cover Future Eye v1 WITH TITLE wo"/>
          <p:cNvPicPr>
            <a:picLocks noChangeAspect="1" noChangeArrowheads="1"/>
          </p:cNvPicPr>
          <p:nvPr/>
        </p:nvPicPr>
        <p:blipFill>
          <a:blip r:embed="rId2"/>
          <a:srcRect/>
          <a:stretch>
            <a:fillRect/>
          </a:stretch>
        </p:blipFill>
        <p:spPr bwMode="auto">
          <a:xfrm>
            <a:off x="2122715" y="0"/>
            <a:ext cx="4898571" cy="6858000"/>
          </a:xfrm>
          <a:prstGeom prst="rect">
            <a:avLst/>
          </a:prstGeo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HATI HATI DENGAN PENGINTAIAN AKAN DATA PRIBADIMU</a:t>
            </a:r>
            <a:endParaRPr lang="id-ID" dirty="0"/>
          </a:p>
        </p:txBody>
      </p:sp>
      <p:sp>
        <p:nvSpPr>
          <p:cNvPr id="3" name="Content Placeholder 2"/>
          <p:cNvSpPr>
            <a:spLocks noGrp="1"/>
          </p:cNvSpPr>
          <p:nvPr>
            <p:ph idx="1"/>
          </p:nvPr>
        </p:nvSpPr>
        <p:spPr>
          <a:xfrm>
            <a:off x="0" y="1600200"/>
            <a:ext cx="9144000" cy="5257800"/>
          </a:xfrm>
        </p:spPr>
        <p:txBody>
          <a:bodyPr>
            <a:noAutofit/>
          </a:bodyPr>
          <a:lstStyle/>
          <a:p>
            <a:endParaRPr lang="id-ID" sz="1400" dirty="0" smtClean="0"/>
          </a:p>
          <a:p>
            <a:pPr>
              <a:buNone/>
            </a:pPr>
            <a:r>
              <a:rPr lang="id-ID" dirty="0" smtClean="0"/>
              <a:t>Jadi sepertinya kita punya permainan yang orang secara sukarela memungkinkan untuk melacak dan memantau gerakan mereka yang memungkinkan Google dan kelompok pengawasan lainnya untuk melihat apa yang kita lakukan.Namun sebagian besar generasi muda sama sekali tidak memikirkan hal ini ! Tanpa sadar mereka telah dibesarkan di era program pengawasan besar seperti Patriot Act karena  semua tampaknya cukup normal ...</a:t>
            </a:r>
            <a:endParaRPr lang="id-ID"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r>
              <a:rPr lang="id-ID" sz="4400" dirty="0" smtClean="0"/>
              <a:t>Mereka telah menempatkan perangkap di mana-mana yang dapat memikat , dan tidak membuat mereka curiga untuk pergi ke wilayah yang lebih gelap, </a:t>
            </a:r>
          </a:p>
          <a:p>
            <a:r>
              <a:rPr lang="id-ID" sz="4400" dirty="0" smtClean="0"/>
              <a:t>Anda akan dibuat menjadi lebih akrab dengan simbol-simbol, strategi, dan keyakinan yang digunakan oleh Illuminati dan mendorong mereka pada era baru okultisme ...</a:t>
            </a:r>
            <a:endParaRPr lang="id-ID" sz="44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#15. KECANDUAN DAN KEHABISAN WAKTU UNTUK HAL-HAL PENTING</a:t>
            </a:r>
            <a:endParaRPr lang="id-ID" dirty="0"/>
          </a:p>
        </p:txBody>
      </p:sp>
      <p:pic>
        <p:nvPicPr>
          <p:cNvPr id="12290" name="Picture 2" descr="https://cdns.klimg.com/newshub.id/news/2016/07/14/71095/335173-bahaya-pokemon-go.jpg"/>
          <p:cNvPicPr>
            <a:picLocks noChangeAspect="1" noChangeArrowheads="1"/>
          </p:cNvPicPr>
          <p:nvPr/>
        </p:nvPicPr>
        <p:blipFill>
          <a:blip r:embed="rId2"/>
          <a:srcRect/>
          <a:stretch>
            <a:fillRect/>
          </a:stretch>
        </p:blipFill>
        <p:spPr bwMode="auto">
          <a:xfrm>
            <a:off x="0" y="2285993"/>
            <a:ext cx="9131789" cy="4572008"/>
          </a:xfrm>
          <a:prstGeom prst="rect">
            <a:avLst/>
          </a:prstGeom>
          <a:noFill/>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CIRI-CIRI ORANG YANG KECANDUAN GAME</a:t>
            </a:r>
            <a:endParaRPr lang="id-ID" dirty="0"/>
          </a:p>
        </p:txBody>
      </p:sp>
      <p:sp>
        <p:nvSpPr>
          <p:cNvPr id="3" name="Content Placeholder 2"/>
          <p:cNvSpPr>
            <a:spLocks noGrp="1"/>
          </p:cNvSpPr>
          <p:nvPr>
            <p:ph idx="1"/>
          </p:nvPr>
        </p:nvSpPr>
        <p:spPr>
          <a:xfrm>
            <a:off x="0" y="1600200"/>
            <a:ext cx="9144000" cy="5257800"/>
          </a:xfrm>
        </p:spPr>
        <p:txBody>
          <a:bodyPr>
            <a:noAutofit/>
          </a:bodyPr>
          <a:lstStyle/>
          <a:p>
            <a:r>
              <a:rPr lang="id-ID" sz="1400" dirty="0" smtClean="0"/>
              <a:t>1. Pengeluaran berlebihan waktu di komputer.</a:t>
            </a:r>
          </a:p>
          <a:p>
            <a:endParaRPr lang="id-ID" sz="1400" dirty="0" smtClean="0"/>
          </a:p>
          <a:p>
            <a:r>
              <a:rPr lang="id-ID" sz="1400" dirty="0" smtClean="0"/>
              <a:t>2. Menjadi defensif ketika dihadapkan tentang game.</a:t>
            </a:r>
          </a:p>
          <a:p>
            <a:endParaRPr lang="id-ID" sz="1400" dirty="0" smtClean="0"/>
          </a:p>
          <a:p>
            <a:r>
              <a:rPr lang="id-ID" sz="1400" dirty="0" smtClean="0"/>
              <a:t>3. Kehilangan jejak waktu.</a:t>
            </a:r>
          </a:p>
          <a:p>
            <a:endParaRPr lang="id-ID" sz="1400" dirty="0" smtClean="0"/>
          </a:p>
          <a:p>
            <a:r>
              <a:rPr lang="id-ID" sz="1400" dirty="0" smtClean="0"/>
              <a:t>4. Lebih suka menghabiskan lebih banyak waktu dengan komputer dibandingkan dengan teman-teman atau keluarga.</a:t>
            </a:r>
          </a:p>
          <a:p>
            <a:endParaRPr lang="id-ID" sz="1400" dirty="0" smtClean="0"/>
          </a:p>
          <a:p>
            <a:r>
              <a:rPr lang="id-ID" sz="1400" dirty="0" smtClean="0"/>
              <a:t>5. Kehilangan minat pada aktivitas sebelumnya penting atau hobi.</a:t>
            </a:r>
          </a:p>
          <a:p>
            <a:endParaRPr lang="id-ID" sz="1400" dirty="0" smtClean="0"/>
          </a:p>
          <a:p>
            <a:r>
              <a:rPr lang="id-ID" sz="1400" dirty="0" smtClean="0"/>
              <a:t>6. Menjadi sosial terisolasi, murung, atau mudah tersinggung.</a:t>
            </a:r>
          </a:p>
          <a:p>
            <a:endParaRPr lang="id-ID" sz="1400" dirty="0" smtClean="0"/>
          </a:p>
          <a:p>
            <a:r>
              <a:rPr lang="id-ID" sz="1400" dirty="0" smtClean="0"/>
              <a:t>7. Membangun hidup baru dengan teman-teman online.</a:t>
            </a:r>
          </a:p>
          <a:p>
            <a:endParaRPr lang="id-ID" sz="1400" dirty="0" smtClean="0"/>
          </a:p>
          <a:p>
            <a:r>
              <a:rPr lang="id-ID" sz="1400" dirty="0" smtClean="0"/>
              <a:t>8. Mengabaikan sekolah dan berjuang untuk mencapai nilai yang dapat diterima.</a:t>
            </a:r>
          </a:p>
          <a:p>
            <a:endParaRPr lang="id-ID" sz="1400" dirty="0" smtClean="0"/>
          </a:p>
          <a:p>
            <a:r>
              <a:rPr lang="id-ID" sz="1400" dirty="0" smtClean="0"/>
              <a:t>9. Menghabiskan uang untuk kegiatan yang tidak dapat dijelaskan.</a:t>
            </a:r>
          </a:p>
          <a:p>
            <a:endParaRPr lang="id-ID" sz="1400" dirty="0" smtClean="0"/>
          </a:p>
          <a:p>
            <a:r>
              <a:rPr lang="id-ID" sz="1400" dirty="0" smtClean="0"/>
              <a:t>10. Mencoba untuk menyembunyikan kegiatan gaming.</a:t>
            </a:r>
            <a:endParaRPr lang="id-ID" sz="1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ANTHONY ROSNER</a:t>
            </a:r>
            <a:endParaRPr lang="id-ID" dirty="0"/>
          </a:p>
        </p:txBody>
      </p:sp>
      <p:sp>
        <p:nvSpPr>
          <p:cNvPr id="61442" name="AutoShape 2" descr="data:image/jpeg;base64,/9j/4AAQSkZJRgABAQAAAQABAAD/2wCEAAkGBxISEhUQEhIVFRAVFhUVFRUVFRAPDxUVFREWFxUVFRUYHSggGBolGxUVITEhJSkrLi4uFx8zODMsNygtLisBCgoKDg0OFxAQFy0dHR0tLSsrLSs3LS0tLS0tKysrLS0tLS0rLS0tLS0rLS0rLS0rLS0tKy0tKysyKy03LS0tLf/AABEIAKgBLAMBIgACEQEDEQH/xAAbAAABBQEBAAAAAAAAAAAAAAACAAEDBAUGB//EAD0QAAIBAwEFBQcCBAUEAwAAAAABAgMEESEFEjFBUQZhcYGxEyIykaHB8NHhI1JichRCgpKyB6KzwhUkNP/EABkBAQADAQEAAAAAAAAAAAAAAAABAgMEBf/EACARAQEAAgMAAwEBAQAAAAAAAAABAhEDITEEEjIiURT/2gAMAwEAAhEDEQA/APIxwUOXVEggUOASCQCCAJDoFDgEgkAgkAeSlfVNMFwyrpe8KImySm8atEeBIhI6cHJ4Sy2dPsnss5Yc9Cz2S2Np7Wa1fDuR2NKngvMf9GZadn6cF7sV9yzU2ImtIo1qWE8efcWEWNMHs/sf2d9bzxhKb/8AFI9OvLVTRyVqsVIS6P7HQw2hgmRCvU2euGi9TJvtlrglk0bi/wAsg/xGpN0hgT2N3FarsPTgdVWulumZUu0V0lnbOjuRUOSyvLOUWYVdSGrVTw1yYE5a+eTz+Wayrqwu8Wn7XKLtpVzjPPRmRTmWLarjK6PKKJef7Zo+ynVprgqk4Lruxm8fRIyzb7Xf/qqrllP/AHRUvuU9lbJqXE9ymtF8U38EF1b+3Fnbxz64brDku8lO2t5VJKnCLlOTworVv86nfbE7N0rSDubiUXUis5etOl/b/NLv+Xfp7M2bb2NGU28JL36sl78u5Lks8Ir6s4XtL2gndSwsxoRfuQ5v+qfWXp9XX7Xkup1DUx9B2o7RSuW0sxoR1jHnL+qff3cjjZSy89TQ2hPEcdfRGcy1knUV97MIQgkhCEBMOMhyygkOgUEgHQQKCQDodDIcB0ECgkA7Mq4llmq0ZFWOG0KQO/pg1dgWHtJptaIyUjueylru0958WMR0lpBJJIv04le2hkvUorgaLjpw5E3shUSckR0YYkvEtV7hRWpn7TulSpSqfypPv+JL7nMz7RQnxbTIt0rWtf7R1KT2zyKLpSra00334e78+A8dgTespKPcvef6GWXJMfatjhlfIuva/eV3fhLY8Fzk/NfoDLZ0O/5sz/6MWk4MjQv8vHIvOeifkZ0rOC4L6yLVCWY48zHkzmV3F8cLjO1qnV+hYhVxLxMynW5LX0LdKpjjqzNZDd9nncXEqspYptQ0XxtqCT46Lh3nQ0/YWtLLxClDktdfWUmc9tLb3scRw5SaylnEEs41fF8OCOZ2jtKrXadSWUuEVpBeC+5vjjlnJvxllZj4sdotuTup5fu0o/BDp/VLrL09cdokwRXE92Ll0X15HVJJNMr2yb6pmb6LT9SsO2MZpIQhAIQ6EQJUOMOiyh0OMOASHQKCJDhIEdAEgkCgkASMu9Xvs1EUdoQ1TFFSistLvPStkUkorokjzmxjmpFf1I66dzJ+6vhJxG1f9oIU8xXvPuaMqXbOSfwJrnq0PDY+97zb89X8x6mwoLXBa7NrVj20jJpSi4vTXijo7Pa8ZrKZ55c2ag9MeWC1sy5lF4XAiZG3osVGt/Cl8MtGvr9hQ2Bb03vRpRz1kt5+Kz9jL2HVaqQk+Gr7+DOhsp+1blyT4HL8nK7k26OKSzZvZaa8CldyRrXKSX2MW7qLgcroiHeWCvKLb0RTvNsUoaZ3n0Wv1Mi+7Rzmt3KpQ4YTSk/GXH5YLTG0uUjZva9Ono5Zl/KtZefTzM2nVk+eI9PHqzPoY4/uaVg9E2tS2tKW7Waba4aev7FmnLGhWlLUk3iEMvb+soPua+T/AHMvBq7besf9X2Mw7uL8Rz5/qhZnbXqaKPXV+XD87jTaMC8q702+XBeCLZeKxAxhCKJIQhAIQhECVDoZDllDhIEdAEOhkOgCHQyCRIdBRBQcQCRV2ivd8y0g7pwVKSlDMmvdl0eQM7Y1Peqruy/p+50U5qCcny+ZW7IWWd6o+b3V5as2b/Zbm8LQmeDFe1ak5bscuT5Re6l4vmUam1J5nGo5ZWkd1Qks5ed7f1fk0bVps/2U8Nc+PB/M0LjZtpUkpThJyx/lbi2+/HEnQ56zsKlWl7bcWE8Zit2Tx0S4/sX7CzksPVp88Yfg+jOwsrHejGKp+zpRWiy1y6IsXFKK0ikuS/Un6mkVKe5bTqJaxWmfFIyrDtT7JbrhJ55pr0Z1thbr2W41lNap6rqc9fbKjKeMJLPLTByfI19pt18M/lBedrcwbjGW91nhJfJvLM6ztbm7hKrKeIp/AniT8lwXzOiodnlFOUcPXg0pSWnxRJZ21aOqkn3uKT+hhuTyI5pyfX+Ki2B2MpVG9+cY4WczejxyRmbU2FSVRU2lue9vNYSjHd+LPDjg2sV0vhXlL7GLtOwq1P8ALo+Kbk159TPdry5w82V7cha0ZKrKFOW9QTe7J6Nx7u46W2jhJdEK32Xu8Y68Mj8DW5berjj9cZKJS94nbKlGWrZInqQln7Snmfgv3KhZvoYlnqk/oV8Hfx/mObL2q99W3YN8+C8Wc+aO2Kuqh01fi+H53mcyMr2iGEIRCSEIQCEIRAlHBHRZQSHQyHAdBIFDgEg0AgkSDQaAQaAOKNTatrH/AAm+ui9TMiatxU37CcecJJ+WSYlo9m7fdowXdnzep0VG3yYuw37sfBeh0tsWTIruxi+K+wdGhCPwx18PVltU9e4NRS4Ep0jlw1M6s8yS7zUuPhMy2klU14vgCt6zhhLK/MGdcwwzboSjurD1M+7p8WcXyf1HRw3pY2ZPKz0Lbpp8jPsnhepbhVOdpRu3j0K9W3RN7UgrVsDRGTtOjGGXzxk5KctDoNtXqw110OYrT5E4oyS2z0JHPCZBReg7ehZU19rFd2PQotmneUt1yg+Wn6P0Ma+f8Of9rOrhv86Yck7YFervScur+nL6EYwiypCEOAwh2MAhCEBKIZDkqHHGQ4BIdAoJAEg0AmOmSJEGiJBJgTJmzsGEam/Rl8M44MNMu7NuNyopcuD8BBvbEe6txvWLcflodRazOMtZKFxKHJ4ks8cSOrtpcjSLY1qKRJSjrkr0uWS3BolZS21cbsM969Tgb3tJu1lFxaSeksaI9FvbdThKLXFYOJq7LlFuM4xeXhPjL9it2rWpsHbyqXFKnn4m1x6Qk/sdZcwzk4vs3sKEbqlWjJ+5JvHjCS+52tzPD05nH8n9RvweVmTudziFQvclTbDjHXOZZ9QnabrUuTXA53SvyutDPvLnCzzJXAz72osZ+QGRdzb1ZnVXqWrmoUc6mmMZZLEZaDxeWl+cSJvQOk/eXivVEoae0l72910fiv29DntpLEai/pl6HQVZ7yx+ZMLaS92X9sl9GX4b3pnyTpywhDo2ZHSFgOCHkhsRCHYwDCHESCQQARKgkOgUOAQ6BHQBBJgjoAkGmAgkAaJIsiQcQLNS8bqwnzS3W+qR2+zq6cU0ee3C0zzR02wL5Sik+XHxL40dtTawnxZYpszrKqmkBtO9lHEI8efh48kWX2vXF5Fc/u+Bz7nOc8Ri8fFnjo8rOSanQ4TnUz46LnyFX2/CDahhvm+QV9DYN0rmDqZjCC1ljEPgxhddS5tLbLlL+FHPRyyl444v6FKnttVv4Tit6Wia5c/salG1jFZX14nH8m/1HVwTqqmzrJuXtq0t6S1S5J+BpV7re05FevVSKVK4Um+pzN5FidXRox9oVuRerSMh6yb5CFVbpYS7ynHiWL2pl9yKtNms8ZZepm+Adu/eXiRN+gVB6/nQIXvafQp7QjmMn3P0DlMHe5MY9XaLNuOQ6Dr0t2Uo9G15cvoRnS5xxYmwRAIQwgCQW6CiRMCMcFMfJZUY6BQ4BIdAoJAOgkCgkAQSBSJFEBINDKIUYBB5RysB2Fbd08crwHjTZXu6TjquD4kwegbHuE0lnL49Pp5BVZvf1WXJtRT4ef59jl+z1/7yTf7rXB1FtNOq5NrRYWrz4YNNjPvdmVp6+03Ydyy13Elr2ZpyWHOb88ehtTucaNZRTr7Q3NYvyCelX/4OnbSjcb892GrhxzlNYz5kF12oqSe7TgkuSw5SClt5ze5UUXB8dFjT90QVtoQekI57orBx/I19p06uHxDV2ncPRvGfDJPs6jUjJTnLOcrHLuAtbdt78tOiL8s/IwraDu6mE2ZMp4hnmya9re7jm2Ua8s+70EharVZcwYch6/QeKNGVPkOlpqCok9KGUQAm/wA+jBw/zuJ1DIdKmNjm9uUMTU+Ul9V+3oZh2G1LHfpNc1qvFcPzvOQaxo+KNsMtxjnNUwhCLqEIQgHHyCIBg0NgJIlU6HEkEkSGSCQsBKICSDihkSRRAKMSaEBqcSzSgEq9XQgjcIt3VNY1ZlSwWiK0IXSHr1FNbvUzd4msdakU+oRsNtVcJd60+2h0Vjd4lvJ8dW+OVnOCjtuwwlUguHxfYoW13hYb48tVzJnSHfW1zvpYL9LZTqLOiXV6/Q5vYF6ub0j58+86+1v1lLOI9Ma+f1LpjL2h2dhCE6jllpLlhcVyyUbK33nuxXi+SOk23cqVvUjFNzeIrhnO+ijY0FShu8ZcZPvOP5PVjr4PEU7dR7ytczwi1d1FxMW/uTnnbe9K93WzLC5EcIEdnFybk/Iu7mEX8UZzjlku4FCGpMofQlRA4/ngC6u7Vpx5SUl56Y9PqWVDgjH25NqpBrjFKXnvfsEWuhhS17n6k8KGv5yJbWKnFSXCcVJeayaFGhnD/OhRKlK2ymuqz+fU4TblruVH44a9H8j1Z2fu5xw/U4Tt7s5xlCrFaP3H/wAov5ZL8d7Vz8ciIu21lzZYlZQ8PBnVpz7ZQi5Ws4pZ3vmsldUmNG0YgnTa5MHJCRwDZFEkLKkFEZDgSxDIUw0wCSJIIi3sAOqxo2vxmlxYFS//AJUUciZOkbFVquXFkY5HVqY8QFOXIksJfxYvkmiGjDmyWOjz3oDuZxzDGMxfE5HauznB70cuP1R21tHepprmvLgZ93bPVPD7i1g5CxvnB8en/LJ1eztrrOvBLg+bec+v1Odvtm6txXkUI1Jw09fAiXQ72jtZudOOVrlS16Jv9DUqXaxxPONm3UnVgu96f6WdG5zfJ+ehzc8+2UdXBdY1dvb7Oi4GVVm5vC8+4ljRfP6EsYJaJGcmmvdT20NMIs1VpgjoInktfIpfS+KlCnqyV09PElo0tH4h+z+hO1EMKeWzme0D/jPuivu/uddGniOe71OK2/L+PUXRxXyhEtj6rl47DsXU9pQS505uD64l70fXHkdlb22E/H1PN/8Apvd4uJ0nwqwyv76WZL/t3z1nCUX14kZTVRL0eFBYafPJznaDZntaM6f+bGY+K1iblS7xr1KvtN7Pk/qyu9XadbeSU1nRZb6CuJqHHWXRapfqaHa7/wCvcTpQSjGWKm9zanl48nlY7jm3VXi+rO6Xc25rEs5OTy/kBKul4kFWTZA0Rs0sVK7fcTW206kI7uItLhvRy/DJVjqIbSOIYhBBwJyEIkNGTZKhCJRszY6EICajWjHLay+RBOo5NvqIRIjqVMAUoZ1YhECefJCqcBxAd52bq71CKfTBcvLXeWOYhGiGLdWEuPP5mPdWWdGtfAQitiUGzrPdrQfRv/izo5oQjl5v1HVwfmopIUUIRm2WqKLcIaNiEURklpUwnDiIQVSTp8F1aOC2zVj7eprqpS1WU0+ghGnGy5Gj2Nhv1Y1M7k6U4ycnvOE4N4knng8N6npn+L0Xy+S/YQi3LJNK8d9Z11da4yPaXGfkIRi2cN/1KjmvSn1puP8Atm3/AO5ycRCOrj/Mc+ftGRSQhFlSiTbghA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61444" name="AutoShape 4" descr="data:image/jpeg;base64,/9j/4AAQSkZJRgABAQAAAQABAAD/2wCEAAkGBxISEhUQEhIVFRAVFhUVFRUVFRAPDxUVFREWFxUVFRUYHSggGBolGxUVITEhJSkrLi4uFx8zODMsNygtLisBCgoKDg0OFxAQFy0dHR0tLSsrLSs3LS0tLS0tKysrLS0tLS0rLS0tLS0rLS0rLS0rLS0tKy0tKysyKy03LS0tLf/AABEIAKgBLAMBIgACEQEDEQH/xAAbAAABBQEBAAAAAAAAAAAAAAACAAEDBAUGB//EAD0QAAIBAwEFBQcCBAUEAwAAAAABAgMEESEFEjFBUQZhcYGxEyIykaHB8NHhI1JichRCgpKyB6KzwhUkNP/EABkBAQADAQEAAAAAAAAAAAAAAAABAgMEBf/EACARAQEAAgMAAwEBAQAAAAAAAAABAhEDITEEEjIiURT/2gAMAwEAAhEDEQA/APIxwUOXVEggUOASCQCCAJDoFDgEgkAgkAeSlfVNMFwyrpe8KImySm8atEeBIhI6cHJ4Sy2dPsnss5Yc9Cz2S2Np7Wa1fDuR2NKngvMf9GZadn6cF7sV9yzU2ImtIo1qWE8efcWEWNMHs/sf2d9bzxhKb/8AFI9OvLVTRyVqsVIS6P7HQw2hgmRCvU2euGi9TJvtlrglk0bi/wAsg/xGpN0hgT2N3FarsPTgdVWulumZUu0V0lnbOjuRUOSyvLOUWYVdSGrVTw1yYE5a+eTz+Wayrqwu8Wn7XKLtpVzjPPRmRTmWLarjK6PKKJef7Zo+ynVprgqk4Lruxm8fRIyzb7Xf/qqrllP/AHRUvuU9lbJqXE9ymtF8U38EF1b+3Fnbxz64brDku8lO2t5VJKnCLlOTworVv86nfbE7N0rSDubiUXUis5etOl/b/NLv+Xfp7M2bb2NGU28JL36sl78u5Lks8Ir6s4XtL2gndSwsxoRfuQ5v+qfWXp9XX7Xkup1DUx9B2o7RSuW0sxoR1jHnL+qff3cjjZSy89TQ2hPEcdfRGcy1knUV97MIQgkhCEBMOMhyygkOgUEgHQQKCQDodDIcB0ECgkA7Mq4llmq0ZFWOG0KQO/pg1dgWHtJptaIyUjueylru0958WMR0lpBJJIv04le2hkvUorgaLjpw5E3shUSckR0YYkvEtV7hRWpn7TulSpSqfypPv+JL7nMz7RQnxbTIt0rWtf7R1KT2zyKLpSra00334e78+A8dgTespKPcvef6GWXJMfatjhlfIuva/eV3fhLY8Fzk/NfoDLZ0O/5sz/6MWk4MjQv8vHIvOeifkZ0rOC4L6yLVCWY48zHkzmV3F8cLjO1qnV+hYhVxLxMynW5LX0LdKpjjqzNZDd9nncXEqspYptQ0XxtqCT46Lh3nQ0/YWtLLxClDktdfWUmc9tLb3scRw5SaylnEEs41fF8OCOZ2jtKrXadSWUuEVpBeC+5vjjlnJvxllZj4sdotuTup5fu0o/BDp/VLrL09cdokwRXE92Ll0X15HVJJNMr2yb6pmb6LT9SsO2MZpIQhAIQ6EQJUOMOiyh0OMOASHQKCJDhIEdAEgkCgkASMu9Xvs1EUdoQ1TFFSistLvPStkUkorokjzmxjmpFf1I66dzJ+6vhJxG1f9oIU8xXvPuaMqXbOSfwJrnq0PDY+97zb89X8x6mwoLXBa7NrVj20jJpSi4vTXijo7Pa8ZrKZ55c2ag9MeWC1sy5lF4XAiZG3osVGt/Cl8MtGvr9hQ2Bb03vRpRz1kt5+Kz9jL2HVaqQk+Gr7+DOhsp+1blyT4HL8nK7k26OKSzZvZaa8CldyRrXKSX2MW7qLgcroiHeWCvKLb0RTvNsUoaZ3n0Wv1Mi+7Rzmt3KpQ4YTSk/GXH5YLTG0uUjZva9Ono5Zl/KtZefTzM2nVk+eI9PHqzPoY4/uaVg9E2tS2tKW7Waba4aev7FmnLGhWlLUk3iEMvb+soPua+T/AHMvBq7besf9X2Mw7uL8Rz5/qhZnbXqaKPXV+XD87jTaMC8q702+XBeCLZeKxAxhCKJIQhAIQhECVDoZDllDhIEdAEOhkOgCHQyCRIdBRBQcQCRV2ivd8y0g7pwVKSlDMmvdl0eQM7Y1Peqruy/p+50U5qCcny+ZW7IWWd6o+b3V5as2b/Zbm8LQmeDFe1ak5bscuT5Re6l4vmUam1J5nGo5ZWkd1Qks5ed7f1fk0bVps/2U8Nc+PB/M0LjZtpUkpThJyx/lbi2+/HEnQ56zsKlWl7bcWE8Zit2Tx0S4/sX7CzksPVp88Yfg+jOwsrHejGKp+zpRWiy1y6IsXFKK0ikuS/Un6mkVKe5bTqJaxWmfFIyrDtT7JbrhJ55pr0Z1thbr2W41lNap6rqc9fbKjKeMJLPLTByfI19pt18M/lBedrcwbjGW91nhJfJvLM6ztbm7hKrKeIp/AniT8lwXzOiodnlFOUcPXg0pSWnxRJZ21aOqkn3uKT+hhuTyI5pyfX+Ki2B2MpVG9+cY4WczejxyRmbU2FSVRU2lue9vNYSjHd+LPDjg2sV0vhXlL7GLtOwq1P8ALo+Kbk159TPdry5w82V7cha0ZKrKFOW9QTe7J6Nx7u46W2jhJdEK32Xu8Y68Mj8DW5berjj9cZKJS94nbKlGWrZInqQln7Snmfgv3KhZvoYlnqk/oV8Hfx/mObL2q99W3YN8+C8Wc+aO2Kuqh01fi+H53mcyMr2iGEIRCSEIQCEIRAlHBHRZQSHQyHAdBIFDgEg0AgkSDQaAQaAOKNTatrH/AAm+ui9TMiatxU37CcecJJ+WSYlo9m7fdowXdnzep0VG3yYuw37sfBeh0tsWTIruxi+K+wdGhCPwx18PVltU9e4NRS4Ep0jlw1M6s8yS7zUuPhMy2klU14vgCt6zhhLK/MGdcwwzboSjurD1M+7p8WcXyf1HRw3pY2ZPKz0Lbpp8jPsnhepbhVOdpRu3j0K9W3RN7UgrVsDRGTtOjGGXzxk5KctDoNtXqw110OYrT5E4oyS2z0JHPCZBReg7ehZU19rFd2PQotmneUt1yg+Wn6P0Ma+f8Of9rOrhv86Yck7YFervScur+nL6EYwiypCEOAwh2MAhCEBKIZDkqHHGQ4BIdAoJAEg0AmOmSJEGiJBJgTJmzsGEam/Rl8M44MNMu7NuNyopcuD8BBvbEe6txvWLcflodRazOMtZKFxKHJ4ks8cSOrtpcjSLY1qKRJSjrkr0uWS3BolZS21cbsM969Tgb3tJu1lFxaSeksaI9FvbdThKLXFYOJq7LlFuM4xeXhPjL9it2rWpsHbyqXFKnn4m1x6Qk/sdZcwzk4vs3sKEbqlWjJ+5JvHjCS+52tzPD05nH8n9RvweVmTudziFQvclTbDjHXOZZ9QnabrUuTXA53SvyutDPvLnCzzJXAz72osZ+QGRdzb1ZnVXqWrmoUc6mmMZZLEZaDxeWl+cSJvQOk/eXivVEoae0l72910fiv29DntpLEai/pl6HQVZ7yx+ZMLaS92X9sl9GX4b3pnyTpywhDo2ZHSFgOCHkhsRCHYwDCHESCQQARKgkOgUOAQ6BHQBBJgjoAkGmAgkAaJIsiQcQLNS8bqwnzS3W+qR2+zq6cU0ee3C0zzR02wL5Sik+XHxL40dtTawnxZYpszrKqmkBtO9lHEI8efh48kWX2vXF5Fc/u+Bz7nOc8Ri8fFnjo8rOSanQ4TnUz46LnyFX2/CDahhvm+QV9DYN0rmDqZjCC1ljEPgxhddS5tLbLlL+FHPRyyl444v6FKnttVv4Tit6Wia5c/salG1jFZX14nH8m/1HVwTqqmzrJuXtq0t6S1S5J+BpV7re05FevVSKVK4Um+pzN5FidXRox9oVuRerSMh6yb5CFVbpYS7ynHiWL2pl9yKtNms8ZZepm+Adu/eXiRN+gVB6/nQIXvafQp7QjmMn3P0DlMHe5MY9XaLNuOQ6Dr0t2Uo9G15cvoRnS5xxYmwRAIQwgCQW6CiRMCMcFMfJZUY6BQ4BIdAoJAOgkCgkAQSBSJFEBINDKIUYBB5RysB2Fbd08crwHjTZXu6TjquD4kwegbHuE0lnL49Pp5BVZvf1WXJtRT4ef59jl+z1/7yTf7rXB1FtNOq5NrRYWrz4YNNjPvdmVp6+03Ydyy13Elr2ZpyWHOb88ehtTucaNZRTr7Q3NYvyCelX/4OnbSjcb892GrhxzlNYz5kF12oqSe7TgkuSw5SClt5ze5UUXB8dFjT90QVtoQekI57orBx/I19p06uHxDV2ncPRvGfDJPs6jUjJTnLOcrHLuAtbdt78tOiL8s/IwraDu6mE2ZMp4hnmya9re7jm2Ua8s+70EharVZcwYch6/QeKNGVPkOlpqCok9KGUQAm/wA+jBw/zuJ1DIdKmNjm9uUMTU+Ul9V+3oZh2G1LHfpNc1qvFcPzvOQaxo+KNsMtxjnNUwhCLqEIQgHHyCIBg0NgJIlU6HEkEkSGSCQsBKICSDihkSRRAKMSaEBqcSzSgEq9XQgjcIt3VNY1ZlSwWiK0IXSHr1FNbvUzd4msdakU+oRsNtVcJd60+2h0Vjd4lvJ8dW+OVnOCjtuwwlUguHxfYoW13hYb48tVzJnSHfW1zvpYL9LZTqLOiXV6/Q5vYF6ub0j58+86+1v1lLOI9Ma+f1LpjL2h2dhCE6jllpLlhcVyyUbK33nuxXi+SOk23cqVvUjFNzeIrhnO+ijY0FShu8ZcZPvOP5PVjr4PEU7dR7ytczwi1d1FxMW/uTnnbe9K93WzLC5EcIEdnFybk/Iu7mEX8UZzjlku4FCGpMofQlRA4/ngC6u7Vpx5SUl56Y9PqWVDgjH25NqpBrjFKXnvfsEWuhhS17n6k8KGv5yJbWKnFSXCcVJeayaFGhnD/OhRKlK2ymuqz+fU4TblruVH44a9H8j1Z2fu5xw/U4Tt7s5xlCrFaP3H/wAov5ZL8d7Vz8ciIu21lzZYlZQ8PBnVpz7ZQi5Ws4pZ3vmsldUmNG0YgnTa5MHJCRwDZFEkLKkFEZDgSxDIUw0wCSJIIi3sAOqxo2vxmlxYFS//AJUUciZOkbFVquXFkY5HVqY8QFOXIksJfxYvkmiGjDmyWOjz3oDuZxzDGMxfE5HauznB70cuP1R21tHepprmvLgZ93bPVPD7i1g5CxvnB8en/LJ1eztrrOvBLg+bec+v1Odvtm6txXkUI1Jw09fAiXQ72jtZudOOVrlS16Jv9DUqXaxxPONm3UnVgu96f6WdG5zfJ+ehzc8+2UdXBdY1dvb7Oi4GVVm5vC8+4ljRfP6EsYJaJGcmmvdT20NMIs1VpgjoInktfIpfS+KlCnqyV09PElo0tH4h+z+hO1EMKeWzme0D/jPuivu/uddGniOe71OK2/L+PUXRxXyhEtj6rl47DsXU9pQS505uD64l70fXHkdlb22E/H1PN/8Apvd4uJ0nwqwyv76WZL/t3z1nCUX14kZTVRL0eFBYafPJznaDZntaM6f+bGY+K1iblS7xr1KvtN7Pk/qyu9XadbeSU1nRZb6CuJqHHWXRapfqaHa7/wCvcTpQSjGWKm9zanl48nlY7jm3VXi+rO6Xc25rEs5OTy/kBKul4kFWTZA0Rs0sVK7fcTW206kI7uItLhvRy/DJVjqIbSOIYhBBwJyEIkNGTZKhCJRszY6EICajWjHLay+RBOo5NvqIRIjqVMAUoZ1YhECefJCqcBxAd52bq71CKfTBcvLXeWOYhGiGLdWEuPP5mPdWWdGtfAQitiUGzrPdrQfRv/izo5oQjl5v1HVwfmopIUUIRm2WqKLcIaNiEURklpUwnDiIQVSTp8F1aOC2zVj7eprqpS1WU0+ghGnGy5Gj2Nhv1Y1M7k6U4ycnvOE4N4knng8N6npn+L0Xy+S/YQi3LJNK8d9Z11da4yPaXGfkIRi2cN/1KjmvSn1puP8Atm3/AO5ycRCOrj/Mc+ftGRSQhFlSiTbghA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61446" name="AutoShape 6" descr="data:image/jpeg;base64,/9j/4AAQSkZJRgABAQAAAQABAAD/2wCEAAkGBxISEhUQEhIVFRAVFhUVFRUVFRAPDxUVFREWFxUVFRUYHSggGBolGxUVITEhJSkrLi4uFx8zODMsNygtLisBCgoKDg0OFxAQFy0dHR0tLSsrLSs3LS0tLS0tKysrLS0tLS0rLS0tLS0rLS0rLS0rLS0tKy0tKysyKy03LS0tLf/AABEIAKgBLAMBIgACEQEDEQH/xAAbAAABBQEBAAAAAAAAAAAAAAACAAEDBAUGB//EAD0QAAIBAwEFBQcCBAUEAwAAAAABAgMEESEFEjFBUQZhcYGxEyIykaHB8NHhI1JichRCgpKyB6KzwhUkNP/EABkBAQADAQEAAAAAAAAAAAAAAAABAgMEBf/EACARAQEAAgMAAwEBAQAAAAAAAAABAhEDITEEEjIiURT/2gAMAwEAAhEDEQA/APIxwUOXVEggUOASCQCCAJDoFDgEgkAgkAeSlfVNMFwyrpe8KImySm8atEeBIhI6cHJ4Sy2dPsnss5Yc9Cz2S2Np7Wa1fDuR2NKngvMf9GZadn6cF7sV9yzU2ImtIo1qWE8efcWEWNMHs/sf2d9bzxhKb/8AFI9OvLVTRyVqsVIS6P7HQw2hgmRCvU2euGi9TJvtlrglk0bi/wAsg/xGpN0hgT2N3FarsPTgdVWulumZUu0V0lnbOjuRUOSyvLOUWYVdSGrVTw1yYE5a+eTz+Wayrqwu8Wn7XKLtpVzjPPRmRTmWLarjK6PKKJef7Zo+ynVprgqk4Lruxm8fRIyzb7Xf/qqrllP/AHRUvuU9lbJqXE9ymtF8U38EF1b+3Fnbxz64brDku8lO2t5VJKnCLlOTworVv86nfbE7N0rSDubiUXUis5etOl/b/NLv+Xfp7M2bb2NGU28JL36sl78u5Lks8Ir6s4XtL2gndSwsxoRfuQ5v+qfWXp9XX7Xkup1DUx9B2o7RSuW0sxoR1jHnL+qff3cjjZSy89TQ2hPEcdfRGcy1knUV97MIQgkhCEBMOMhyygkOgUEgHQQKCQDodDIcB0ECgkA7Mq4llmq0ZFWOG0KQO/pg1dgWHtJptaIyUjueylru0958WMR0lpBJJIv04le2hkvUorgaLjpw5E3shUSckR0YYkvEtV7hRWpn7TulSpSqfypPv+JL7nMz7RQnxbTIt0rWtf7R1KT2zyKLpSra00334e78+A8dgTespKPcvef6GWXJMfatjhlfIuva/eV3fhLY8Fzk/NfoDLZ0O/5sz/6MWk4MjQv8vHIvOeifkZ0rOC4L6yLVCWY48zHkzmV3F8cLjO1qnV+hYhVxLxMynW5LX0LdKpjjqzNZDd9nncXEqspYptQ0XxtqCT46Lh3nQ0/YWtLLxClDktdfWUmc9tLb3scRw5SaylnEEs41fF8OCOZ2jtKrXadSWUuEVpBeC+5vjjlnJvxllZj4sdotuTup5fu0o/BDp/VLrL09cdokwRXE92Ll0X15HVJJNMr2yb6pmb6LT9SsO2MZpIQhAIQ6EQJUOMOiyh0OMOASHQKCJDhIEdAEgkCgkASMu9Xvs1EUdoQ1TFFSistLvPStkUkorokjzmxjmpFf1I66dzJ+6vhJxG1f9oIU8xXvPuaMqXbOSfwJrnq0PDY+97zb89X8x6mwoLXBa7NrVj20jJpSi4vTXijo7Pa8ZrKZ55c2ag9MeWC1sy5lF4XAiZG3osVGt/Cl8MtGvr9hQ2Bb03vRpRz1kt5+Kz9jL2HVaqQk+Gr7+DOhsp+1blyT4HL8nK7k26OKSzZvZaa8CldyRrXKSX2MW7qLgcroiHeWCvKLb0RTvNsUoaZ3n0Wv1Mi+7Rzmt3KpQ4YTSk/GXH5YLTG0uUjZva9Ono5Zl/KtZefTzM2nVk+eI9PHqzPoY4/uaVg9E2tS2tKW7Waba4aev7FmnLGhWlLUk3iEMvb+soPua+T/AHMvBq7besf9X2Mw7uL8Rz5/qhZnbXqaKPXV+XD87jTaMC8q702+XBeCLZeKxAxhCKJIQhAIQhECVDoZDllDhIEdAEOhkOgCHQyCRIdBRBQcQCRV2ivd8y0g7pwVKSlDMmvdl0eQM7Y1Peqruy/p+50U5qCcny+ZW7IWWd6o+b3V5as2b/Zbm8LQmeDFe1ak5bscuT5Re6l4vmUam1J5nGo5ZWkd1Qks5ed7f1fk0bVps/2U8Nc+PB/M0LjZtpUkpThJyx/lbi2+/HEnQ56zsKlWl7bcWE8Zit2Tx0S4/sX7CzksPVp88Yfg+jOwsrHejGKp+zpRWiy1y6IsXFKK0ikuS/Un6mkVKe5bTqJaxWmfFIyrDtT7JbrhJ55pr0Z1thbr2W41lNap6rqc9fbKjKeMJLPLTByfI19pt18M/lBedrcwbjGW91nhJfJvLM6ztbm7hKrKeIp/AniT8lwXzOiodnlFOUcPXg0pSWnxRJZ21aOqkn3uKT+hhuTyI5pyfX+Ki2B2MpVG9+cY4WczejxyRmbU2FSVRU2lue9vNYSjHd+LPDjg2sV0vhXlL7GLtOwq1P8ALo+Kbk159TPdry5w82V7cha0ZKrKFOW9QTe7J6Nx7u46W2jhJdEK32Xu8Y68Mj8DW5berjj9cZKJS94nbKlGWrZInqQln7Snmfgv3KhZvoYlnqk/oV8Hfx/mObL2q99W3YN8+C8Wc+aO2Kuqh01fi+H53mcyMr2iGEIRCSEIQCEIRAlHBHRZQSHQyHAdBIFDgEg0AgkSDQaAQaAOKNTatrH/AAm+ui9TMiatxU37CcecJJ+WSYlo9m7fdowXdnzep0VG3yYuw37sfBeh0tsWTIruxi+K+wdGhCPwx18PVltU9e4NRS4Ep0jlw1M6s8yS7zUuPhMy2klU14vgCt6zhhLK/MGdcwwzboSjurD1M+7p8WcXyf1HRw3pY2ZPKz0Lbpp8jPsnhepbhVOdpRu3j0K9W3RN7UgrVsDRGTtOjGGXzxk5KctDoNtXqw110OYrT5E4oyS2z0JHPCZBReg7ehZU19rFd2PQotmneUt1yg+Wn6P0Ma+f8Of9rOrhv86Yck7YFervScur+nL6EYwiypCEOAwh2MAhCEBKIZDkqHHGQ4BIdAoJAEg0AmOmSJEGiJBJgTJmzsGEam/Rl8M44MNMu7NuNyopcuD8BBvbEe6txvWLcflodRazOMtZKFxKHJ4ks8cSOrtpcjSLY1qKRJSjrkr0uWS3BolZS21cbsM969Tgb3tJu1lFxaSeksaI9FvbdThKLXFYOJq7LlFuM4xeXhPjL9it2rWpsHbyqXFKnn4m1x6Qk/sdZcwzk4vs3sKEbqlWjJ+5JvHjCS+52tzPD05nH8n9RvweVmTudziFQvclTbDjHXOZZ9QnabrUuTXA53SvyutDPvLnCzzJXAz72osZ+QGRdzb1ZnVXqWrmoUc6mmMZZLEZaDxeWl+cSJvQOk/eXivVEoae0l72910fiv29DntpLEai/pl6HQVZ7yx+ZMLaS92X9sl9GX4b3pnyTpywhDo2ZHSFgOCHkhsRCHYwDCHESCQQARKgkOgUOAQ6BHQBBJgjoAkGmAgkAaJIsiQcQLNS8bqwnzS3W+qR2+zq6cU0ee3C0zzR02wL5Sik+XHxL40dtTawnxZYpszrKqmkBtO9lHEI8efh48kWX2vXF5Fc/u+Bz7nOc8Ri8fFnjo8rOSanQ4TnUz46LnyFX2/CDahhvm+QV9DYN0rmDqZjCC1ljEPgxhddS5tLbLlL+FHPRyyl444v6FKnttVv4Tit6Wia5c/salG1jFZX14nH8m/1HVwTqqmzrJuXtq0t6S1S5J+BpV7re05FevVSKVK4Um+pzN5FidXRox9oVuRerSMh6yb5CFVbpYS7ynHiWL2pl9yKtNms8ZZepm+Adu/eXiRN+gVB6/nQIXvafQp7QjmMn3P0DlMHe5MY9XaLNuOQ6Dr0t2Uo9G15cvoRnS5xxYmwRAIQwgCQW6CiRMCMcFMfJZUY6BQ4BIdAoJAOgkCgkAQSBSJFEBINDKIUYBB5RysB2Fbd08crwHjTZXu6TjquD4kwegbHuE0lnL49Pp5BVZvf1WXJtRT4ef59jl+z1/7yTf7rXB1FtNOq5NrRYWrz4YNNjPvdmVp6+03Ydyy13Elr2ZpyWHOb88ehtTucaNZRTr7Q3NYvyCelX/4OnbSjcb892GrhxzlNYz5kF12oqSe7TgkuSw5SClt5ze5UUXB8dFjT90QVtoQekI57orBx/I19p06uHxDV2ncPRvGfDJPs6jUjJTnLOcrHLuAtbdt78tOiL8s/IwraDu6mE2ZMp4hnmya9re7jm2Ua8s+70EharVZcwYch6/QeKNGVPkOlpqCok9KGUQAm/wA+jBw/zuJ1DIdKmNjm9uUMTU+Ul9V+3oZh2G1LHfpNc1qvFcPzvOQaxo+KNsMtxjnNUwhCLqEIQgHHyCIBg0NgJIlU6HEkEkSGSCQsBKICSDihkSRRAKMSaEBqcSzSgEq9XQgjcIt3VNY1ZlSwWiK0IXSHr1FNbvUzd4msdakU+oRsNtVcJd60+2h0Vjd4lvJ8dW+OVnOCjtuwwlUguHxfYoW13hYb48tVzJnSHfW1zvpYL9LZTqLOiXV6/Q5vYF6ub0j58+86+1v1lLOI9Ma+f1LpjL2h2dhCE6jllpLlhcVyyUbK33nuxXi+SOk23cqVvUjFNzeIrhnO+ijY0FShu8ZcZPvOP5PVjr4PEU7dR7ytczwi1d1FxMW/uTnnbe9K93WzLC5EcIEdnFybk/Iu7mEX8UZzjlku4FCGpMofQlRA4/ngC6u7Vpx5SUl56Y9PqWVDgjH25NqpBrjFKXnvfsEWuhhS17n6k8KGv5yJbWKnFSXCcVJeayaFGhnD/OhRKlK2ymuqz+fU4TblruVH44a9H8j1Z2fu5xw/U4Tt7s5xlCrFaP3H/wAov5ZL8d7Vz8ciIu21lzZYlZQ8PBnVpz7ZQi5Ws4pZ3vmsldUmNG0YgnTa5MHJCRwDZFEkLKkFEZDgSxDIUw0wCSJIIi3sAOqxo2vxmlxYFS//AJUUciZOkbFVquXFkY5HVqY8QFOXIksJfxYvkmiGjDmyWOjz3oDuZxzDGMxfE5HauznB70cuP1R21tHepprmvLgZ93bPVPD7i1g5CxvnB8en/LJ1eztrrOvBLg+bec+v1Odvtm6txXkUI1Jw09fAiXQ72jtZudOOVrlS16Jv9DUqXaxxPONm3UnVgu96f6WdG5zfJ+ehzc8+2UdXBdY1dvb7Oi4GVVm5vC8+4ljRfP6EsYJaJGcmmvdT20NMIs1VpgjoInktfIpfS+KlCnqyV09PElo0tH4h+z+hO1EMKeWzme0D/jPuivu/uddGniOe71OK2/L+PUXRxXyhEtj6rl47DsXU9pQS505uD64l70fXHkdlb22E/H1PN/8Apvd4uJ0nwqwyv76WZL/t3z1nCUX14kZTVRL0eFBYafPJznaDZntaM6f+bGY+K1iblS7xr1KvtN7Pk/qyu9XadbeSU1nRZb6CuJqHHWXRapfqaHa7/wCvcTpQSjGWKm9zanl48nlY7jm3VXi+rO6Xc25rEs5OTy/kBKul4kFWTZA0Rs0sVK7fcTW206kI7uItLhvRy/DJVjqIbSOIYhBBwJyEIkNGTZKhCJRszY6EICajWjHLay+RBOo5NvqIRIjqVMAUoZ1YhECefJCqcBxAd52bq71CKfTBcvLXeWOYhGiGLdWEuPP5mPdWWdGtfAQitiUGzrPdrQfRv/izo5oQjl5v1HVwfmopIUUIRm2WqKLcIaNiEURklpUwnDiIQVSTp8F1aOC2zVj7eprqpS1WU0+ghGnGy5Gj2Nhv1Y1M7k6U4ycnvOE4N4knng8N6npn+L0Xy+S/YQi3LJNK8d9Z11da4yPaXGfkIRi2cN/1KjmvSn1puP8Atm3/AO5ycRCOrj/Mc+ftGRSQhFlSiTbghA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61448" name="AutoShape 8" descr="data:image/jpeg;base64,/9j/4AAQSkZJRgABAQAAAQABAAD/2wCEAAkGBxISEhUQEhIVFRAVFhUVFRUVFRAPDxUVFREWFxUVFRUYHSggGBolGxUVITEhJSkrLi4uFx8zODMsNygtLisBCgoKDg0OFxAQFy0dHR0tLSsrLSs3LS0tLS0tKysrLS0tLS0rLS0tLS0rLS0rLS0rLS0tKy0tKysyKy03LS0tLf/AABEIAKgBLAMBIgACEQEDEQH/xAAbAAABBQEBAAAAAAAAAAAAAAACAAEDBAUGB//EAD0QAAIBAwEFBQcCBAUEAwAAAAABAgMEESEFEjFBUQZhcYGxEyIykaHB8NHhI1JichRCgpKyB6KzwhUkNP/EABkBAQADAQEAAAAAAAAAAAAAAAABAgMEBf/EACARAQEAAgMAAwEBAQAAAAAAAAABAhEDITEEEjIiURT/2gAMAwEAAhEDEQA/APIxwUOXVEggUOASCQCCAJDoFDgEgkAgkAeSlfVNMFwyrpe8KImySm8atEeBIhI6cHJ4Sy2dPsnss5Yc9Cz2S2Np7Wa1fDuR2NKngvMf9GZadn6cF7sV9yzU2ImtIo1qWE8efcWEWNMHs/sf2d9bzxhKb/8AFI9OvLVTRyVqsVIS6P7HQw2hgmRCvU2euGi9TJvtlrglk0bi/wAsg/xGpN0hgT2N3FarsPTgdVWulumZUu0V0lnbOjuRUOSyvLOUWYVdSGrVTw1yYE5a+eTz+Wayrqwu8Wn7XKLtpVzjPPRmRTmWLarjK6PKKJef7Zo+ynVprgqk4Lruxm8fRIyzb7Xf/qqrllP/AHRUvuU9lbJqXE9ymtF8U38EF1b+3Fnbxz64brDku8lO2t5VJKnCLlOTworVv86nfbE7N0rSDubiUXUis5etOl/b/NLv+Xfp7M2bb2NGU28JL36sl78u5Lks8Ir6s4XtL2gndSwsxoRfuQ5v+qfWXp9XX7Xkup1DUx9B2o7RSuW0sxoR1jHnL+qff3cjjZSy89TQ2hPEcdfRGcy1knUV97MIQgkhCEBMOMhyygkOgUEgHQQKCQDodDIcB0ECgkA7Mq4llmq0ZFWOG0KQO/pg1dgWHtJptaIyUjueylru0958WMR0lpBJJIv04le2hkvUorgaLjpw5E3shUSckR0YYkvEtV7hRWpn7TulSpSqfypPv+JL7nMz7RQnxbTIt0rWtf7R1KT2zyKLpSra00334e78+A8dgTespKPcvef6GWXJMfatjhlfIuva/eV3fhLY8Fzk/NfoDLZ0O/5sz/6MWk4MjQv8vHIvOeifkZ0rOC4L6yLVCWY48zHkzmV3F8cLjO1qnV+hYhVxLxMynW5LX0LdKpjjqzNZDd9nncXEqspYptQ0XxtqCT46Lh3nQ0/YWtLLxClDktdfWUmc9tLb3scRw5SaylnEEs41fF8OCOZ2jtKrXadSWUuEVpBeC+5vjjlnJvxllZj4sdotuTup5fu0o/BDp/VLrL09cdokwRXE92Ll0X15HVJJNMr2yb6pmb6LT9SsO2MZpIQhAIQ6EQJUOMOiyh0OMOASHQKCJDhIEdAEgkCgkASMu9Xvs1EUdoQ1TFFSistLvPStkUkorokjzmxjmpFf1I66dzJ+6vhJxG1f9oIU8xXvPuaMqXbOSfwJrnq0PDY+97zb89X8x6mwoLXBa7NrVj20jJpSi4vTXijo7Pa8ZrKZ55c2ag9MeWC1sy5lF4XAiZG3osVGt/Cl8MtGvr9hQ2Bb03vRpRz1kt5+Kz9jL2HVaqQk+Gr7+DOhsp+1blyT4HL8nK7k26OKSzZvZaa8CldyRrXKSX2MW7qLgcroiHeWCvKLb0RTvNsUoaZ3n0Wv1Mi+7Rzmt3KpQ4YTSk/GXH5YLTG0uUjZva9Ono5Zl/KtZefTzM2nVk+eI9PHqzPoY4/uaVg9E2tS2tKW7Waba4aev7FmnLGhWlLUk3iEMvb+soPua+T/AHMvBq7besf9X2Mw7uL8Rz5/qhZnbXqaKPXV+XD87jTaMC8q702+XBeCLZeKxAxhCKJIQhAIQhECVDoZDllDhIEdAEOhkOgCHQyCRIdBRBQcQCRV2ivd8y0g7pwVKSlDMmvdl0eQM7Y1Peqruy/p+50U5qCcny+ZW7IWWd6o+b3V5as2b/Zbm8LQmeDFe1ak5bscuT5Re6l4vmUam1J5nGo5ZWkd1Qks5ed7f1fk0bVps/2U8Nc+PB/M0LjZtpUkpThJyx/lbi2+/HEnQ56zsKlWl7bcWE8Zit2Tx0S4/sX7CzksPVp88Yfg+jOwsrHejGKp+zpRWiy1y6IsXFKK0ikuS/Un6mkVKe5bTqJaxWmfFIyrDtT7JbrhJ55pr0Z1thbr2W41lNap6rqc9fbKjKeMJLPLTByfI19pt18M/lBedrcwbjGW91nhJfJvLM6ztbm7hKrKeIp/AniT8lwXzOiodnlFOUcPXg0pSWnxRJZ21aOqkn3uKT+hhuTyI5pyfX+Ki2B2MpVG9+cY4WczejxyRmbU2FSVRU2lue9vNYSjHd+LPDjg2sV0vhXlL7GLtOwq1P8ALo+Kbk159TPdry5w82V7cha0ZKrKFOW9QTe7J6Nx7u46W2jhJdEK32Xu8Y68Mj8DW5berjj9cZKJS94nbKlGWrZInqQln7Snmfgv3KhZvoYlnqk/oV8Hfx/mObL2q99W3YN8+C8Wc+aO2Kuqh01fi+H53mcyMr2iGEIRCSEIQCEIRAlHBHRZQSHQyHAdBIFDgEg0AgkSDQaAQaAOKNTatrH/AAm+ui9TMiatxU37CcecJJ+WSYlo9m7fdowXdnzep0VG3yYuw37sfBeh0tsWTIruxi+K+wdGhCPwx18PVltU9e4NRS4Ep0jlw1M6s8yS7zUuPhMy2klU14vgCt6zhhLK/MGdcwwzboSjurD1M+7p8WcXyf1HRw3pY2ZPKz0Lbpp8jPsnhepbhVOdpRu3j0K9W3RN7UgrVsDRGTtOjGGXzxk5KctDoNtXqw110OYrT5E4oyS2z0JHPCZBReg7ehZU19rFd2PQotmneUt1yg+Wn6P0Ma+f8Of9rOrhv86Yck7YFervScur+nL6EYwiypCEOAwh2MAhCEBKIZDkqHHGQ4BIdAoJAEg0AmOmSJEGiJBJgTJmzsGEam/Rl8M44MNMu7NuNyopcuD8BBvbEe6txvWLcflodRazOMtZKFxKHJ4ks8cSOrtpcjSLY1qKRJSjrkr0uWS3BolZS21cbsM969Tgb3tJu1lFxaSeksaI9FvbdThKLXFYOJq7LlFuM4xeXhPjL9it2rWpsHbyqXFKnn4m1x6Qk/sdZcwzk4vs3sKEbqlWjJ+5JvHjCS+52tzPD05nH8n9RvweVmTudziFQvclTbDjHXOZZ9QnabrUuTXA53SvyutDPvLnCzzJXAz72osZ+QGRdzb1ZnVXqWrmoUc6mmMZZLEZaDxeWl+cSJvQOk/eXivVEoae0l72910fiv29DntpLEai/pl6HQVZ7yx+ZMLaS92X9sl9GX4b3pnyTpywhDo2ZHSFgOCHkhsRCHYwDCHESCQQARKgkOgUOAQ6BHQBBJgjoAkGmAgkAaJIsiQcQLNS8bqwnzS3W+qR2+zq6cU0ee3C0zzR02wL5Sik+XHxL40dtTawnxZYpszrKqmkBtO9lHEI8efh48kWX2vXF5Fc/u+Bz7nOc8Ri8fFnjo8rOSanQ4TnUz46LnyFX2/CDahhvm+QV9DYN0rmDqZjCC1ljEPgxhddS5tLbLlL+FHPRyyl444v6FKnttVv4Tit6Wia5c/salG1jFZX14nH8m/1HVwTqqmzrJuXtq0t6S1S5J+BpV7re05FevVSKVK4Um+pzN5FidXRox9oVuRerSMh6yb5CFVbpYS7ynHiWL2pl9yKtNms8ZZepm+Adu/eXiRN+gVB6/nQIXvafQp7QjmMn3P0DlMHe5MY9XaLNuOQ6Dr0t2Uo9G15cvoRnS5xxYmwRAIQwgCQW6CiRMCMcFMfJZUY6BQ4BIdAoJAOgkCgkAQSBSJFEBINDKIUYBB5RysB2Fbd08crwHjTZXu6TjquD4kwegbHuE0lnL49Pp5BVZvf1WXJtRT4ef59jl+z1/7yTf7rXB1FtNOq5NrRYWrz4YNNjPvdmVp6+03Ydyy13Elr2ZpyWHOb88ehtTucaNZRTr7Q3NYvyCelX/4OnbSjcb892GrhxzlNYz5kF12oqSe7TgkuSw5SClt5ze5UUXB8dFjT90QVtoQekI57orBx/I19p06uHxDV2ncPRvGfDJPs6jUjJTnLOcrHLuAtbdt78tOiL8s/IwraDu6mE2ZMp4hnmya9re7jm2Ua8s+70EharVZcwYch6/QeKNGVPkOlpqCok9KGUQAm/wA+jBw/zuJ1DIdKmNjm9uUMTU+Ul9V+3oZh2G1LHfpNc1qvFcPzvOQaxo+KNsMtxjnNUwhCLqEIQgHHyCIBg0NgJIlU6HEkEkSGSCQsBKICSDihkSRRAKMSaEBqcSzSgEq9XQgjcIt3VNY1ZlSwWiK0IXSHr1FNbvUzd4msdakU+oRsNtVcJd60+2h0Vjd4lvJ8dW+OVnOCjtuwwlUguHxfYoW13hYb48tVzJnSHfW1zvpYL9LZTqLOiXV6/Q5vYF6ub0j58+86+1v1lLOI9Ma+f1LpjL2h2dhCE6jllpLlhcVyyUbK33nuxXi+SOk23cqVvUjFNzeIrhnO+ijY0FShu8ZcZPvOP5PVjr4PEU7dR7ytczwi1d1FxMW/uTnnbe9K93WzLC5EcIEdnFybk/Iu7mEX8UZzjlku4FCGpMofQlRA4/ngC6u7Vpx5SUl56Y9PqWVDgjH25NqpBrjFKXnvfsEWuhhS17n6k8KGv5yJbWKnFSXCcVJeayaFGhnD/OhRKlK2ymuqz+fU4TblruVH44a9H8j1Z2fu5xw/U4Tt7s5xlCrFaP3H/wAov5ZL8d7Vz8ciIu21lzZYlZQ8PBnVpz7ZQi5Ws4pZ3vmsldUmNG0YgnTa5MHJCRwDZFEkLKkFEZDgSxDIUw0wCSJIIi3sAOqxo2vxmlxYFS//AJUUciZOkbFVquXFkY5HVqY8QFOXIksJfxYvkmiGjDmyWOjz3oDuZxzDGMxfE5HauznB70cuP1R21tHepprmvLgZ93bPVPD7i1g5CxvnB8en/LJ1eztrrOvBLg+bec+v1Odvtm6txXkUI1Jw09fAiXQ72jtZudOOVrlS16Jv9DUqXaxxPONm3UnVgu96f6WdG5zfJ+ehzc8+2UdXBdY1dvb7Oi4GVVm5vC8+4ljRfP6EsYJaJGcmmvdT20NMIs1VpgjoInktfIpfS+KlCnqyV09PElo0tH4h+z+hO1EMKeWzme0D/jPuivu/uddGniOe71OK2/L+PUXRxXyhEtj6rl47DsXU9pQS505uD64l70fXHkdlb22E/H1PN/8Apvd4uJ0nwqwyv76WZL/t3z1nCUX14kZTVRL0eFBYafPJznaDZntaM6f+bGY+K1iblS7xr1KvtN7Pk/qyu9XadbeSU1nRZb6CuJqHHWXRapfqaHa7/wCvcTpQSjGWKm9zanl48nlY7jm3VXi+rO6Xc25rEs5OTy/kBKul4kFWTZA0Rs0sVK7fcTW206kI7uItLhvRy/DJVjqIbSOIYhBBwJyEIkNGTZKhCJRszY6EICajWjHLay+RBOo5NvqIRIjqVMAUoZ1YhECefJCqcBxAd52bq71CKfTBcvLXeWOYhGiGLdWEuPP5mPdWWdGtfAQitiUGzrPdrQfRv/izo5oQjl5v1HVwfmopIUUIRm2WqKLcIaNiEURklpUwnDiIQVSTp8F1aOC2zVj7eprqpS1WU0+ghGnGy5Gj2Nhv1Y1M7k6U4ycnvOE4N4knng8N6npn+L0Xy+S/YQi3LJNK8d9Z11da4yPaXGfkIRi2cN/1KjmvSn1puP8Atm3/AO5ycRCOrj/Mc+ftGRSQhFlSiTbghA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61450" name="AutoShape 10" descr="data:image/jpeg;base64,/9j/4AAQSkZJRgABAQAAAQABAAD/2wCEAAkGBxISEhUQEhIVFRAVFhUVFRUVFRAPDxUVFREWFxUVFRUYHSggGBolGxUVITEhJSkrLi4uFx8zODMsNygtLisBCgoKDg0OFxAQFy0dHR0tLSsrLSs3LS0tLS0tKysrLS0tLS0rLS0tLS0rLS0rLS0rLS0tKy0tKysyKy03LS0tLf/AABEIAKgBLAMBIgACEQEDEQH/xAAbAAABBQEBAAAAAAAAAAAAAAACAAEDBAUGB//EAD0QAAIBAwEFBQcCBAUEAwAAAAABAgMEESEFEjFBUQZhcYGxEyIykaHB8NHhI1JichRCgpKyB6KzwhUkNP/EABkBAQADAQEAAAAAAAAAAAAAAAABAgMEBf/EACARAQEAAgMAAwEBAQAAAAAAAAABAhEDITEEEjIiURT/2gAMAwEAAhEDEQA/APIxwUOXVEggUOASCQCCAJDoFDgEgkAgkAeSlfVNMFwyrpe8KImySm8atEeBIhI6cHJ4Sy2dPsnss5Yc9Cz2S2Np7Wa1fDuR2NKngvMf9GZadn6cF7sV9yzU2ImtIo1qWE8efcWEWNMHs/sf2d9bzxhKb/8AFI9OvLVTRyVqsVIS6P7HQw2hgmRCvU2euGi9TJvtlrglk0bi/wAsg/xGpN0hgT2N3FarsPTgdVWulumZUu0V0lnbOjuRUOSyvLOUWYVdSGrVTw1yYE5a+eTz+Wayrqwu8Wn7XKLtpVzjPPRmRTmWLarjK6PKKJef7Zo+ynVprgqk4Lruxm8fRIyzb7Xf/qqrllP/AHRUvuU9lbJqXE9ymtF8U38EF1b+3Fnbxz64brDku8lO2t5VJKnCLlOTworVv86nfbE7N0rSDubiUXUis5etOl/b/NLv+Xfp7M2bb2NGU28JL36sl78u5Lks8Ir6s4XtL2gndSwsxoRfuQ5v+qfWXp9XX7Xkup1DUx9B2o7RSuW0sxoR1jHnL+qff3cjjZSy89TQ2hPEcdfRGcy1knUV97MIQgkhCEBMOMhyygkOgUEgHQQKCQDodDIcB0ECgkA7Mq4llmq0ZFWOG0KQO/pg1dgWHtJptaIyUjueylru0958WMR0lpBJJIv04le2hkvUorgaLjpw5E3shUSckR0YYkvEtV7hRWpn7TulSpSqfypPv+JL7nMz7RQnxbTIt0rWtf7R1KT2zyKLpSra00334e78+A8dgTespKPcvef6GWXJMfatjhlfIuva/eV3fhLY8Fzk/NfoDLZ0O/5sz/6MWk4MjQv8vHIvOeifkZ0rOC4L6yLVCWY48zHkzmV3F8cLjO1qnV+hYhVxLxMynW5LX0LdKpjjqzNZDd9nncXEqspYptQ0XxtqCT46Lh3nQ0/YWtLLxClDktdfWUmc9tLb3scRw5SaylnEEs41fF8OCOZ2jtKrXadSWUuEVpBeC+5vjjlnJvxllZj4sdotuTup5fu0o/BDp/VLrL09cdokwRXE92Ll0X15HVJJNMr2yb6pmb6LT9SsO2MZpIQhAIQ6EQJUOMOiyh0OMOASHQKCJDhIEdAEgkCgkASMu9Xvs1EUdoQ1TFFSistLvPStkUkorokjzmxjmpFf1I66dzJ+6vhJxG1f9oIU8xXvPuaMqXbOSfwJrnq0PDY+97zb89X8x6mwoLXBa7NrVj20jJpSi4vTXijo7Pa8ZrKZ55c2ag9MeWC1sy5lF4XAiZG3osVGt/Cl8MtGvr9hQ2Bb03vRpRz1kt5+Kz9jL2HVaqQk+Gr7+DOhsp+1blyT4HL8nK7k26OKSzZvZaa8CldyRrXKSX2MW7qLgcroiHeWCvKLb0RTvNsUoaZ3n0Wv1Mi+7Rzmt3KpQ4YTSk/GXH5YLTG0uUjZva9Ono5Zl/KtZefTzM2nVk+eI9PHqzPoY4/uaVg9E2tS2tKW7Waba4aev7FmnLGhWlLUk3iEMvb+soPua+T/AHMvBq7besf9X2Mw7uL8Rz5/qhZnbXqaKPXV+XD87jTaMC8q702+XBeCLZeKxAxhCKJIQhAIQhECVDoZDllDhIEdAEOhkOgCHQyCRIdBRBQcQCRV2ivd8y0g7pwVKSlDMmvdl0eQM7Y1Peqruy/p+50U5qCcny+ZW7IWWd6o+b3V5as2b/Zbm8LQmeDFe1ak5bscuT5Re6l4vmUam1J5nGo5ZWkd1Qks5ed7f1fk0bVps/2U8Nc+PB/M0LjZtpUkpThJyx/lbi2+/HEnQ56zsKlWl7bcWE8Zit2Tx0S4/sX7CzksPVp88Yfg+jOwsrHejGKp+zpRWiy1y6IsXFKK0ikuS/Un6mkVKe5bTqJaxWmfFIyrDtT7JbrhJ55pr0Z1thbr2W41lNap6rqc9fbKjKeMJLPLTByfI19pt18M/lBedrcwbjGW91nhJfJvLM6ztbm7hKrKeIp/AniT8lwXzOiodnlFOUcPXg0pSWnxRJZ21aOqkn3uKT+hhuTyI5pyfX+Ki2B2MpVG9+cY4WczejxyRmbU2FSVRU2lue9vNYSjHd+LPDjg2sV0vhXlL7GLtOwq1P8ALo+Kbk159TPdry5w82V7cha0ZKrKFOW9QTe7J6Nx7u46W2jhJdEK32Xu8Y68Mj8DW5berjj9cZKJS94nbKlGWrZInqQln7Snmfgv3KhZvoYlnqk/oV8Hfx/mObL2q99W3YN8+C8Wc+aO2Kuqh01fi+H53mcyMr2iGEIRCSEIQCEIRAlHBHRZQSHQyHAdBIFDgEg0AgkSDQaAQaAOKNTatrH/AAm+ui9TMiatxU37CcecJJ+WSYlo9m7fdowXdnzep0VG3yYuw37sfBeh0tsWTIruxi+K+wdGhCPwx18PVltU9e4NRS4Ep0jlw1M6s8yS7zUuPhMy2klU14vgCt6zhhLK/MGdcwwzboSjurD1M+7p8WcXyf1HRw3pY2ZPKz0Lbpp8jPsnhepbhVOdpRu3j0K9W3RN7UgrVsDRGTtOjGGXzxk5KctDoNtXqw110OYrT5E4oyS2z0JHPCZBReg7ehZU19rFd2PQotmneUt1yg+Wn6P0Ma+f8Of9rOrhv86Yck7YFervScur+nL6EYwiypCEOAwh2MAhCEBKIZDkqHHGQ4BIdAoJAEg0AmOmSJEGiJBJgTJmzsGEam/Rl8M44MNMu7NuNyopcuD8BBvbEe6txvWLcflodRazOMtZKFxKHJ4ks8cSOrtpcjSLY1qKRJSjrkr0uWS3BolZS21cbsM969Tgb3tJu1lFxaSeksaI9FvbdThKLXFYOJq7LlFuM4xeXhPjL9it2rWpsHbyqXFKnn4m1x6Qk/sdZcwzk4vs3sKEbqlWjJ+5JvHjCS+52tzPD05nH8n9RvweVmTudziFQvclTbDjHXOZZ9QnabrUuTXA53SvyutDPvLnCzzJXAz72osZ+QGRdzb1ZnVXqWrmoUc6mmMZZLEZaDxeWl+cSJvQOk/eXivVEoae0l72910fiv29DntpLEai/pl6HQVZ7yx+ZMLaS92X9sl9GX4b3pnyTpywhDo2ZHSFgOCHkhsRCHYwDCHESCQQARKgkOgUOAQ6BHQBBJgjoAkGmAgkAaJIsiQcQLNS8bqwnzS3W+qR2+zq6cU0ee3C0zzR02wL5Sik+XHxL40dtTawnxZYpszrKqmkBtO9lHEI8efh48kWX2vXF5Fc/u+Bz7nOc8Ri8fFnjo8rOSanQ4TnUz46LnyFX2/CDahhvm+QV9DYN0rmDqZjCC1ljEPgxhddS5tLbLlL+FHPRyyl444v6FKnttVv4Tit6Wia5c/salG1jFZX14nH8m/1HVwTqqmzrJuXtq0t6S1S5J+BpV7re05FevVSKVK4Um+pzN5FidXRox9oVuRerSMh6yb5CFVbpYS7ynHiWL2pl9yKtNms8ZZepm+Adu/eXiRN+gVB6/nQIXvafQp7QjmMn3P0DlMHe5MY9XaLNuOQ6Dr0t2Uo9G15cvoRnS5xxYmwRAIQwgCQW6CiRMCMcFMfJZUY6BQ4BIdAoJAOgkCgkAQSBSJFEBINDKIUYBB5RysB2Fbd08crwHjTZXu6TjquD4kwegbHuE0lnL49Pp5BVZvf1WXJtRT4ef59jl+z1/7yTf7rXB1FtNOq5NrRYWrz4YNNjPvdmVp6+03Ydyy13Elr2ZpyWHOb88ehtTucaNZRTr7Q3NYvyCelX/4OnbSjcb892GrhxzlNYz5kF12oqSe7TgkuSw5SClt5ze5UUXB8dFjT90QVtoQekI57orBx/I19p06uHxDV2ncPRvGfDJPs6jUjJTnLOcrHLuAtbdt78tOiL8s/IwraDu6mE2ZMp4hnmya9re7jm2Ua8s+70EharVZcwYch6/QeKNGVPkOlpqCok9KGUQAm/wA+jBw/zuJ1DIdKmNjm9uUMTU+Ul9V+3oZh2G1LHfpNc1qvFcPzvOQaxo+KNsMtxjnNUwhCLqEIQgHHyCIBg0NgJIlU6HEkEkSGSCQsBKICSDihkSRRAKMSaEBqcSzSgEq9XQgjcIt3VNY1ZlSwWiK0IXSHr1FNbvUzd4msdakU+oRsNtVcJd60+2h0Vjd4lvJ8dW+OVnOCjtuwwlUguHxfYoW13hYb48tVzJnSHfW1zvpYL9LZTqLOiXV6/Q5vYF6ub0j58+86+1v1lLOI9Ma+f1LpjL2h2dhCE6jllpLlhcVyyUbK33nuxXi+SOk23cqVvUjFNzeIrhnO+ijY0FShu8ZcZPvOP5PVjr4PEU7dR7ytczwi1d1FxMW/uTnnbe9K93WzLC5EcIEdnFybk/Iu7mEX8UZzjlku4FCGpMofQlRA4/ngC6u7Vpx5SUl56Y9PqWVDgjH25NqpBrjFKXnvfsEWuhhS17n6k8KGv5yJbWKnFSXCcVJeayaFGhnD/OhRKlK2ymuqz+fU4TblruVH44a9H8j1Z2fu5xw/U4Tt7s5xlCrFaP3H/wAov5ZL8d7Vz8ciIu21lzZYlZQ8PBnVpz7ZQi5Ws4pZ3vmsldUmNG0YgnTa5MHJCRwDZFEkLKkFEZDgSxDIUw0wCSJIIi3sAOqxo2vxmlxYFS//AJUUciZOkbFVquXFkY5HVqY8QFOXIksJfxYvkmiGjDmyWOjz3oDuZxzDGMxfE5HauznB70cuP1R21tHepprmvLgZ93bPVPD7i1g5CxvnB8en/LJ1eztrrOvBLg+bec+v1Odvtm6txXkUI1Jw09fAiXQ72jtZudOOVrlS16Jv9DUqXaxxPONm3UnVgu96f6WdG5zfJ+ehzc8+2UdXBdY1dvb7Oi4GVVm5vC8+4ljRfP6EsYJaJGcmmvdT20NMIs1VpgjoInktfIpfS+KlCnqyV09PElo0tH4h+z+hO1EMKeWzme0D/jPuivu/uddGniOe71OK2/L+PUXRxXyhEtj6rl47DsXU9pQS505uD64l70fXHkdlb22E/H1PN/8Apvd4uJ0nwqwyv76WZL/t3z1nCUX14kZTVRL0eFBYafPJznaDZntaM6f+bGY+K1iblS7xr1KvtN7Pk/qyu9XadbeSU1nRZb6CuJqHHWXRapfqaHa7/wCvcTpQSjGWKm9zanl48nlY7jm3VXi+rO6Xc25rEs5OTy/kBKul4kFWTZA0Rs0sVK7fcTW206kI7uItLhvRy/DJVjqIbSOIYhBBwJyEIkNGTZKhCJRszY6EICajWjHLay+RBOo5NvqIRIjqVMAUoZ1YhECefJCqcBxAd52bq71CKfTBcvLXeWOYhGiGLdWEuPP5mPdWWdGtfAQitiUGzrPdrQfRv/izo5oQjl5v1HVwfmopIUUIRm2WqKLcIaNiEURklpUwnDiIQVSTp8F1aOC2zVj7eprqpS1WU0+ghGnGy5Gj2Nhv1Y1M7k6U4ycnvOE4N4knng8N6npn+L0Xy+S/YQi3LJNK8d9Z11da4yPaXGfkIRi2cN/1KjmvSn1puP8Atm3/AO5ycRCOrj/Mc+ftGRSQhFlSiTbghA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61452" name="AutoShape 12" descr="data:image/jpeg;base64,/9j/4AAQSkZJRgABAQAAAQABAAD/2wCEAAkGBxISEhUQEhIVFRAVFhUVFRUVFRAPDxUVFREWFxUVFRUYHSggGBolGxUVITEhJSkrLi4uFx8zODMsNygtLisBCgoKDg0OFxAQFy0dHR0tLSsrLSs3LS0tLS0tKysrLS0tLS0rLS0tLS0rLS0rLS0rLS0tKy0tKysyKy03LS0tLf/AABEIAKgBLAMBIgACEQEDEQH/xAAbAAABBQEBAAAAAAAAAAAAAAACAAEDBAUGB//EAD0QAAIBAwEFBQcCBAUEAwAAAAABAgMEESEFEjFBUQZhcYGxEyIykaHB8NHhI1JichRCgpKyB6KzwhUkNP/EABkBAQADAQEAAAAAAAAAAAAAAAABAgMEBf/EACARAQEAAgMAAwEBAQAAAAAAAAABAhEDITEEEjIiURT/2gAMAwEAAhEDEQA/APIxwUOXVEggUOASCQCCAJDoFDgEgkAgkAeSlfVNMFwyrpe8KImySm8atEeBIhI6cHJ4Sy2dPsnss5Yc9Cz2S2Np7Wa1fDuR2NKngvMf9GZadn6cF7sV9yzU2ImtIo1qWE8efcWEWNMHs/sf2d9bzxhKb/8AFI9OvLVTRyVqsVIS6P7HQw2hgmRCvU2euGi9TJvtlrglk0bi/wAsg/xGpN0hgT2N3FarsPTgdVWulumZUu0V0lnbOjuRUOSyvLOUWYVdSGrVTw1yYE5a+eTz+Wayrqwu8Wn7XKLtpVzjPPRmRTmWLarjK6PKKJef7Zo+ynVprgqk4Lruxm8fRIyzb7Xf/qqrllP/AHRUvuU9lbJqXE9ymtF8U38EF1b+3Fnbxz64brDku8lO2t5VJKnCLlOTworVv86nfbE7N0rSDubiUXUis5etOl/b/NLv+Xfp7M2bb2NGU28JL36sl78u5Lks8Ir6s4XtL2gndSwsxoRfuQ5v+qfWXp9XX7Xkup1DUx9B2o7RSuW0sxoR1jHnL+qff3cjjZSy89TQ2hPEcdfRGcy1knUV97MIQgkhCEBMOMhyygkOgUEgHQQKCQDodDIcB0ECgkA7Mq4llmq0ZFWOG0KQO/pg1dgWHtJptaIyUjueylru0958WMR0lpBJJIv04le2hkvUorgaLjpw5E3shUSckR0YYkvEtV7hRWpn7TulSpSqfypPv+JL7nMz7RQnxbTIt0rWtf7R1KT2zyKLpSra00334e78+A8dgTespKPcvef6GWXJMfatjhlfIuva/eV3fhLY8Fzk/NfoDLZ0O/5sz/6MWk4MjQv8vHIvOeifkZ0rOC4L6yLVCWY48zHkzmV3F8cLjO1qnV+hYhVxLxMynW5LX0LdKpjjqzNZDd9nncXEqspYptQ0XxtqCT46Lh3nQ0/YWtLLxClDktdfWUmc9tLb3scRw5SaylnEEs41fF8OCOZ2jtKrXadSWUuEVpBeC+5vjjlnJvxllZj4sdotuTup5fu0o/BDp/VLrL09cdokwRXE92Ll0X15HVJJNMr2yb6pmb6LT9SsO2MZpIQhAIQ6EQJUOMOiyh0OMOASHQKCJDhIEdAEgkCgkASMu9Xvs1EUdoQ1TFFSistLvPStkUkorokjzmxjmpFf1I66dzJ+6vhJxG1f9oIU8xXvPuaMqXbOSfwJrnq0PDY+97zb89X8x6mwoLXBa7NrVj20jJpSi4vTXijo7Pa8ZrKZ55c2ag9MeWC1sy5lF4XAiZG3osVGt/Cl8MtGvr9hQ2Bb03vRpRz1kt5+Kz9jL2HVaqQk+Gr7+DOhsp+1blyT4HL8nK7k26OKSzZvZaa8CldyRrXKSX2MW7qLgcroiHeWCvKLb0RTvNsUoaZ3n0Wv1Mi+7Rzmt3KpQ4YTSk/GXH5YLTG0uUjZva9Ono5Zl/KtZefTzM2nVk+eI9PHqzPoY4/uaVg9E2tS2tKW7Waba4aev7FmnLGhWlLUk3iEMvb+soPua+T/AHMvBq7besf9X2Mw7uL8Rz5/qhZnbXqaKPXV+XD87jTaMC8q702+XBeCLZeKxAxhCKJIQhAIQhECVDoZDllDhIEdAEOhkOgCHQyCRIdBRBQcQCRV2ivd8y0g7pwVKSlDMmvdl0eQM7Y1Peqruy/p+50U5qCcny+ZW7IWWd6o+b3V5as2b/Zbm8LQmeDFe1ak5bscuT5Re6l4vmUam1J5nGo5ZWkd1Qks5ed7f1fk0bVps/2U8Nc+PB/M0LjZtpUkpThJyx/lbi2+/HEnQ56zsKlWl7bcWE8Zit2Tx0S4/sX7CzksPVp88Yfg+jOwsrHejGKp+zpRWiy1y6IsXFKK0ikuS/Un6mkVKe5bTqJaxWmfFIyrDtT7JbrhJ55pr0Z1thbr2W41lNap6rqc9fbKjKeMJLPLTByfI19pt18M/lBedrcwbjGW91nhJfJvLM6ztbm7hKrKeIp/AniT8lwXzOiodnlFOUcPXg0pSWnxRJZ21aOqkn3uKT+hhuTyI5pyfX+Ki2B2MpVG9+cY4WczejxyRmbU2FSVRU2lue9vNYSjHd+LPDjg2sV0vhXlL7GLtOwq1P8ALo+Kbk159TPdry5w82V7cha0ZKrKFOW9QTe7J6Nx7u46W2jhJdEK32Xu8Y68Mj8DW5berjj9cZKJS94nbKlGWrZInqQln7Snmfgv3KhZvoYlnqk/oV8Hfx/mObL2q99W3YN8+C8Wc+aO2Kuqh01fi+H53mcyMr2iGEIRCSEIQCEIRAlHBHRZQSHQyHAdBIFDgEg0AgkSDQaAQaAOKNTatrH/AAm+ui9TMiatxU37CcecJJ+WSYlo9m7fdowXdnzep0VG3yYuw37sfBeh0tsWTIruxi+K+wdGhCPwx18PVltU9e4NRS4Ep0jlw1M6s8yS7zUuPhMy2klU14vgCt6zhhLK/MGdcwwzboSjurD1M+7p8WcXyf1HRw3pY2ZPKz0Lbpp8jPsnhepbhVOdpRu3j0K9W3RN7UgrVsDRGTtOjGGXzxk5KctDoNtXqw110OYrT5E4oyS2z0JHPCZBReg7ehZU19rFd2PQotmneUt1yg+Wn6P0Ma+f8Of9rOrhv86Yck7YFervScur+nL6EYwiypCEOAwh2MAhCEBKIZDkqHHGQ4BIdAoJAEg0AmOmSJEGiJBJgTJmzsGEam/Rl8M44MNMu7NuNyopcuD8BBvbEe6txvWLcflodRazOMtZKFxKHJ4ks8cSOrtpcjSLY1qKRJSjrkr0uWS3BolZS21cbsM969Tgb3tJu1lFxaSeksaI9FvbdThKLXFYOJq7LlFuM4xeXhPjL9it2rWpsHbyqXFKnn4m1x6Qk/sdZcwzk4vs3sKEbqlWjJ+5JvHjCS+52tzPD05nH8n9RvweVmTudziFQvclTbDjHXOZZ9QnabrUuTXA53SvyutDPvLnCzzJXAz72osZ+QGRdzb1ZnVXqWrmoUc6mmMZZLEZaDxeWl+cSJvQOk/eXivVEoae0l72910fiv29DntpLEai/pl6HQVZ7yx+ZMLaS92X9sl9GX4b3pnyTpywhDo2ZHSFgOCHkhsRCHYwDCHESCQQARKgkOgUOAQ6BHQBBJgjoAkGmAgkAaJIsiQcQLNS8bqwnzS3W+qR2+zq6cU0ee3C0zzR02wL5Sik+XHxL40dtTawnxZYpszrKqmkBtO9lHEI8efh48kWX2vXF5Fc/u+Bz7nOc8Ri8fFnjo8rOSanQ4TnUz46LnyFX2/CDahhvm+QV9DYN0rmDqZjCC1ljEPgxhddS5tLbLlL+FHPRyyl444v6FKnttVv4Tit6Wia5c/salG1jFZX14nH8m/1HVwTqqmzrJuXtq0t6S1S5J+BpV7re05FevVSKVK4Um+pzN5FidXRox9oVuRerSMh6yb5CFVbpYS7ynHiWL2pl9yKtNms8ZZepm+Adu/eXiRN+gVB6/nQIXvafQp7QjmMn3P0DlMHe5MY9XaLNuOQ6Dr0t2Uo9G15cvoRnS5xxYmwRAIQwgCQW6CiRMCMcFMfJZUY6BQ4BIdAoJAOgkCgkAQSBSJFEBINDKIUYBB5RysB2Fbd08crwHjTZXu6TjquD4kwegbHuE0lnL49Pp5BVZvf1WXJtRT4ef59jl+z1/7yTf7rXB1FtNOq5NrRYWrz4YNNjPvdmVp6+03Ydyy13Elr2ZpyWHOb88ehtTucaNZRTr7Q3NYvyCelX/4OnbSjcb892GrhxzlNYz5kF12oqSe7TgkuSw5SClt5ze5UUXB8dFjT90QVtoQekI57orBx/I19p06uHxDV2ncPRvGfDJPs6jUjJTnLOcrHLuAtbdt78tOiL8s/IwraDu6mE2ZMp4hnmya9re7jm2Ua8s+70EharVZcwYch6/QeKNGVPkOlpqCok9KGUQAm/wA+jBw/zuJ1DIdKmNjm9uUMTU+Ul9V+3oZh2G1LHfpNc1qvFcPzvOQaxo+KNsMtxjnNUwhCLqEIQgHHyCIBg0NgJIlU6HEkEkSGSCQsBKICSDihkSRRAKMSaEBqcSzSgEq9XQgjcIt3VNY1ZlSwWiK0IXSHr1FNbvUzd4msdakU+oRsNtVcJd60+2h0Vjd4lvJ8dW+OVnOCjtuwwlUguHxfYoW13hYb48tVzJnSHfW1zvpYL9LZTqLOiXV6/Q5vYF6ub0j58+86+1v1lLOI9Ma+f1LpjL2h2dhCE6jllpLlhcVyyUbK33nuxXi+SOk23cqVvUjFNzeIrhnO+ijY0FShu8ZcZPvOP5PVjr4PEU7dR7ytczwi1d1FxMW/uTnnbe9K93WzLC5EcIEdnFybk/Iu7mEX8UZzjlku4FCGpMofQlRA4/ngC6u7Vpx5SUl56Y9PqWVDgjH25NqpBrjFKXnvfsEWuhhS17n6k8KGv5yJbWKnFSXCcVJeayaFGhnD/OhRKlK2ymuqz+fU4TblruVH44a9H8j1Z2fu5xw/U4Tt7s5xlCrFaP3H/wAov5ZL8d7Vz8ciIu21lzZYlZQ8PBnVpz7ZQi5Ws4pZ3vmsldUmNG0YgnTa5MHJCRwDZFEkLKkFEZDgSxDIUw0wCSJIIi3sAOqxo2vxmlxYFS//AJUUciZOkbFVquXFkY5HVqY8QFOXIksJfxYvkmiGjDmyWOjz3oDuZxzDGMxfE5HauznB70cuP1R21tHepprmvLgZ93bPVPD7i1g5CxvnB8en/LJ1eztrrOvBLg+bec+v1Odvtm6txXkUI1Jw09fAiXQ72jtZudOOVrlS16Jv9DUqXaxxPONm3UnVgu96f6WdG5zfJ+ehzc8+2UdXBdY1dvb7Oi4GVVm5vC8+4ljRfP6EsYJaJGcmmvdT20NMIs1VpgjoInktfIpfS+KlCnqyV09PElo0tH4h+z+hO1EMKeWzme0D/jPuivu/uddGniOe71OK2/L+PUXRxXyhEtj6rl47DsXU9pQS505uD64l70fXHkdlb22E/H1PN/8Apvd4uJ0nwqwyv76WZL/t3z1nCUX14kZTVRL0eFBYafPJznaDZntaM6f+bGY+K1iblS7xr1KvtN7Pk/qyu9XadbeSU1nRZb6CuJqHHWXRapfqaHa7/wCvcTpQSjGWKm9zanl48nlY7jm3VXi+rO6Xc25rEs5OTy/kBKul4kFWTZA0Rs0sVK7fcTW206kI7uItLhvRy/DJVjqIbSOIYhBBwJyEIkNGTZKhCJRszY6EICajWjHLay+RBOo5NvqIRIjqVMAUoZ1YhECefJCqcBxAd52bq71CKfTBcvLXeWOYhGiGLdWEuPP5mPdWWdGtfAQitiUGzrPdrQfRv/izo5oQjl5v1HVwfmopIUUIRm2WqKLcIaNiEURklpUwnDiIQVSTp8F1aOC2zVj7eprqpS1WU0+ghGnGy5Gj2Nhv1Y1M7k6U4ycnvOE4N4knng8N6npn+L0Xy+S/YQi3LJNK8d9Z11da4yPaXGfkIRi2cN/1KjmvSn1puP8Atm3/AO5ycRCOrj/Mc+ftGRSQhFlSiTbghA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61454" name="Picture 14" descr="http://images.neozone.org/2013/09/irl-2.0.jpg"/>
          <p:cNvPicPr>
            <a:picLocks noChangeAspect="1" noChangeArrowheads="1"/>
          </p:cNvPicPr>
          <p:nvPr/>
        </p:nvPicPr>
        <p:blipFill>
          <a:blip r:embed="rId2"/>
          <a:srcRect/>
          <a:stretch>
            <a:fillRect/>
          </a:stretch>
        </p:blipFill>
        <p:spPr bwMode="auto">
          <a:xfrm>
            <a:off x="265933" y="1357298"/>
            <a:ext cx="8612135" cy="4857784"/>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r>
              <a:rPr lang="id-ID" dirty="0" smtClean="0"/>
              <a:t>Pada usia 17, Anthony Rosner dari London, Inggris, adalah seorang pahlawan di World of Warcraft komunitas game online. Dia membangun kerajaan, dipimpin penggerebekan, dan terendam dirinya dalam dunia fantasi yang tampaknya memenuhi semua kebutuhannya. Sementara itu, kehidupan nyata nya hampir tidak ada. Dia mengabaikan sekolahnya, hubungan, kesehatan, bahkan kebersihan nya.</a:t>
            </a:r>
          </a:p>
          <a:p>
            <a:r>
              <a:rPr lang="id-ID" dirty="0" smtClean="0"/>
              <a:t>"Saya tidak pernah melihat teman-teman saya yang sebenarnya. Saya bertambah berat badan, menjadi malas, dan menghabiskan hampir seluruh waktu saya merosot di komputer saya, "kata Rosner, yang bermain hingga 18 jam sehari, setiap hari, selama hampir dua tahun.</a:t>
            </a:r>
          </a:p>
          <a:p>
            <a:r>
              <a:rPr lang="id-ID" dirty="0" smtClean="0"/>
              <a:t>Rosner hampir membuang gelar sarjana dalam mengejar permainan.</a:t>
            </a:r>
            <a:endParaRPr lang="id-ID"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54758"/>
          </a:xfrm>
        </p:spPr>
        <p:txBody>
          <a:bodyPr>
            <a:normAutofit/>
          </a:bodyPr>
          <a:lstStyle/>
          <a:p>
            <a:r>
              <a:rPr lang="id-ID" dirty="0" smtClean="0"/>
              <a:t>ORANG YANG KECANDUAN </a:t>
            </a:r>
            <a:br>
              <a:rPr lang="id-ID" dirty="0" smtClean="0"/>
            </a:br>
            <a:r>
              <a:rPr lang="id-ID" dirty="0" smtClean="0"/>
              <a:t>GAME APA SAJA </a:t>
            </a:r>
            <a:br>
              <a:rPr lang="id-ID" dirty="0" smtClean="0"/>
            </a:br>
            <a:r>
              <a:rPr lang="id-ID" dirty="0" smtClean="0"/>
              <a:t>( GAME DENGAN MENGGUNAKAN LAYAR)</a:t>
            </a:r>
            <a:br>
              <a:rPr lang="id-ID" dirty="0" smtClean="0"/>
            </a:br>
            <a:r>
              <a:rPr lang="id-ID" dirty="0" smtClean="0"/>
              <a:t>AKAN MENGALAMI KERUSAKAN OTAK</a:t>
            </a:r>
            <a:endParaRPr lang="id-ID"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2154230"/>
          </a:xfrm>
        </p:spPr>
        <p:txBody>
          <a:bodyPr>
            <a:normAutofit fontScale="90000"/>
          </a:bodyPr>
          <a:lstStyle/>
          <a:p>
            <a:r>
              <a:rPr lang="id-ID" dirty="0" smtClean="0"/>
              <a:t>KERUSAKAN OTAK AKIBAT KECANDUAN GAME </a:t>
            </a:r>
            <a:br>
              <a:rPr lang="id-ID" dirty="0" smtClean="0"/>
            </a:br>
            <a:r>
              <a:rPr lang="en-US" dirty="0"/>
              <a:t> Baroness Greenfield, </a:t>
            </a:r>
            <a:r>
              <a:rPr lang="en-US" dirty="0" err="1"/>
              <a:t>mantan</a:t>
            </a:r>
            <a:r>
              <a:rPr lang="en-US" dirty="0"/>
              <a:t> </a:t>
            </a:r>
            <a:r>
              <a:rPr lang="en-US" dirty="0" err="1"/>
              <a:t>direktur</a:t>
            </a:r>
            <a:r>
              <a:rPr lang="en-US" dirty="0"/>
              <a:t> The Royal Institution </a:t>
            </a:r>
            <a:endParaRPr lang="id-ID" dirty="0"/>
          </a:p>
        </p:txBody>
      </p:sp>
      <p:sp>
        <p:nvSpPr>
          <p:cNvPr id="3" name="Content Placeholder 2"/>
          <p:cNvSpPr>
            <a:spLocks noGrp="1"/>
          </p:cNvSpPr>
          <p:nvPr>
            <p:ph idx="1"/>
          </p:nvPr>
        </p:nvSpPr>
        <p:spPr>
          <a:xfrm>
            <a:off x="457200" y="2786058"/>
            <a:ext cx="8229600" cy="3340105"/>
          </a:xfrm>
        </p:spPr>
        <p:txBody>
          <a:bodyPr/>
          <a:lstStyle/>
          <a:p>
            <a:r>
              <a:rPr lang="id-ID" dirty="0"/>
              <a:t>Suatu permainan seperti video </a:t>
            </a:r>
            <a:r>
              <a:rPr lang="id-ID" dirty="0">
                <a:hlinkClick r:id="rId2"/>
              </a:rPr>
              <a:t>games </a:t>
            </a:r>
            <a:r>
              <a:rPr lang="id-ID" dirty="0"/>
              <a:t>dapat membuat otak ‘meledak’ dengan jalan menonaktifkan jaringan saraf tertentu yang ada pada otak secara permanen atau hanya sementara.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a:t>“Otak manusia akan berevolusi untuk beradaptasi dengan lingkungan. Jika lingkungan berubah, maka hal itu juga akan berimbas pada otak,” kata Barones seperti yang dikutip Sidomi News dari Daily Telegraph.</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a:t>Barones juga menambahkan bahwa ketika seseorang bermain video game terlalu lama dan mengesampingkan banyak hal, maka akan tercipta suatu kondisi baru yang tentunya akan berdampak pada </a:t>
            </a:r>
            <a:r>
              <a:rPr lang="id-ID" dirty="0">
                <a:hlinkClick r:id="rId2"/>
              </a:rPr>
              <a:t>otak</a:t>
            </a:r>
            <a:r>
              <a:rPr lang="id-ID" dirty="0"/>
              <a:t>. Ia akan kehilangan waktu berharga seperti saat-saat di mana ia seharusnya bermain, memanjat pohon, atau memberi pelukan pada seseorang.</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a:t>Dalam waktu setahun, rata-rata seorang anak berusia 10 tahun akan menghabiskan waktu 2.000 jam di depan layar komputer. Beberapa studi ilmiah juga mengungkapkan bahwa bermain di depan komputer atau </a:t>
            </a:r>
            <a:r>
              <a:rPr lang="id-ID" i="1" dirty="0"/>
              <a:t>surfing</a:t>
            </a:r>
            <a:r>
              <a:rPr lang="id-ID" dirty="0"/>
              <a:t> internet dalam jangka waktu lama, bisa menimbulkan perubahan fisik pada otak.</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a:t>Sebuah penelitian mengatakan bahwa kecanduan internet bisa mempengaruhi struktur di bagian dalam </a:t>
            </a:r>
            <a:r>
              <a:rPr lang="id-ID" dirty="0">
                <a:hlinkClick r:id="rId2"/>
              </a:rPr>
              <a:t>otak</a:t>
            </a:r>
            <a:r>
              <a:rPr lang="id-ID" dirty="0"/>
              <a:t>, bahkan dapat menyebabkan penyusutan korteks otak besar (lapisan tipis berwarna abu-abu yang ada di otak).</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a:t>Penelitian lain yang dilakukan 10 tahun lalu di Jepang juga menyatakan bahwa bermain video game hanya akan menstimulasi sebagian kecil otak, yaitu bagian yang bertanggung jawab mengatur visi dan gerakan manusia. Sedangkan bagian otak lain yang bertugas mengatur penalaran, emosi, dan perilaku bisa jadi terbelakang.</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s://patients.aan.com/resources/neurologynow/index.cfm?event=home.viewArticleGraphic&amp;size=full&amp;id=ovid.com:/bib/ovftdb/01222928-201410030-00017&amp;objectID=FF3"/>
          <p:cNvPicPr>
            <a:picLocks noChangeAspect="1" noChangeArrowheads="1"/>
          </p:cNvPicPr>
          <p:nvPr/>
        </p:nvPicPr>
        <p:blipFill>
          <a:blip r:embed="rId2"/>
          <a:srcRect/>
          <a:stretch>
            <a:fillRect/>
          </a:stretch>
        </p:blipFill>
        <p:spPr bwMode="auto">
          <a:xfrm>
            <a:off x="-1" y="0"/>
            <a:ext cx="9144001" cy="5684521"/>
          </a:xfrm>
          <a:prstGeom prst="rect">
            <a:avLst/>
          </a:prstGeom>
          <a:noFill/>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4247317"/>
          </a:xfrm>
          <a:prstGeom prst="rect">
            <a:avLst/>
          </a:prstGeom>
          <a:noFill/>
        </p:spPr>
        <p:txBody>
          <a:bodyPr wrap="square" lIns="91440" tIns="45720" rIns="91440" bIns="45720">
            <a:spAutoFit/>
          </a:bodyPr>
          <a:lstStyle/>
          <a:p>
            <a:pPr algn="ctr"/>
            <a:r>
              <a:rPr lang="id-ID"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AKIBAT KENCADUAN GAME</a:t>
            </a:r>
          </a:p>
          <a:p>
            <a:pPr algn="ctr"/>
            <a:r>
              <a:rPr lang="id-ID"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GAME ON LINE</a:t>
            </a:r>
          </a:p>
          <a:p>
            <a:pPr algn="ctr"/>
            <a:r>
              <a:rPr lang="id-ID"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PLAY STATION</a:t>
            </a:r>
          </a:p>
          <a:p>
            <a:pPr algn="ctr"/>
            <a:r>
              <a:rPr lang="id-ID"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GAME DI SMART PHONE</a:t>
            </a:r>
          </a:p>
          <a:p>
            <a:pPr algn="ctr"/>
            <a:r>
              <a:rPr lang="id-ID"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DLL</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lstStyle/>
          <a:p>
            <a:r>
              <a:rPr lang="id-ID" dirty="0"/>
              <a:t>1. Playstation Thumb</a:t>
            </a:r>
            <a:r>
              <a:rPr lang="id-ID" dirty="0" smtClean="0"/>
              <a:t/>
            </a:r>
            <a:br>
              <a:rPr lang="id-ID" dirty="0" smtClean="0"/>
            </a:br>
            <a:r>
              <a:rPr lang="id-ID" dirty="0"/>
              <a:t>Penyakit ini sering disebut Playstation Thumb kondisi. Ini dapat mempengaruhi siapa saja yang sering main game dengan controller d-pad. Gejala PlayStation Thumb termasuk mati rasa dan kesemutan di bagian jempol. Jempol juga tampak membesar dan melepuh.</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lstStyle/>
          <a:p>
            <a:r>
              <a:rPr lang="id-ID" dirty="0"/>
              <a:t>2. Nintendinitis</a:t>
            </a:r>
            <a:r>
              <a:rPr lang="id-ID" dirty="0" smtClean="0"/>
              <a:t/>
            </a:r>
            <a:br>
              <a:rPr lang="id-ID" dirty="0" smtClean="0"/>
            </a:br>
            <a:r>
              <a:rPr lang="id-ID" dirty="0"/>
              <a:t>Nintendonitis adalah istilah yang digunakan untuk menggambarkan cedera tendon (tendinosis) pada tangan dan pergelangan tangan. Kondisi ini umumnya diderita oleh mereka yang terlalu lama bermain game seperti Wii Sports.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lstStyle/>
          <a:p>
            <a:r>
              <a:rPr lang="id-ID" dirty="0"/>
              <a:t>3. Kecanduan</a:t>
            </a:r>
            <a:r>
              <a:rPr lang="id-ID" dirty="0" smtClean="0"/>
              <a:t/>
            </a:r>
            <a:br>
              <a:rPr lang="id-ID" dirty="0" smtClean="0"/>
            </a:br>
            <a:r>
              <a:rPr lang="id-ID" dirty="0"/>
              <a:t>Video game bisa membuat Anda kecanduan. Kecanduan video game adalah gangguan kontrol impuls, mirip dengan judi. Gejala dari kondisi ini termasuk penurunan berat badan atau kenaikan berat badan, kurangnya kebersihan pribadi, dan penurunan interaksi sosial dan pola tidur yang terganggu.</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normAutofit fontScale="92500" lnSpcReduction="10000"/>
          </a:bodyPr>
          <a:lstStyle/>
          <a:p>
            <a:r>
              <a:rPr lang="id-ID" dirty="0"/>
              <a:t>4. Perilaku agresif dan masalah mental</a:t>
            </a:r>
            <a:r>
              <a:rPr lang="id-ID" dirty="0" smtClean="0"/>
              <a:t/>
            </a:r>
            <a:br>
              <a:rPr lang="id-ID" dirty="0" smtClean="0"/>
            </a:br>
            <a:r>
              <a:rPr lang="id-ID" dirty="0"/>
              <a:t>Beberapa studi menunjukkan bahwa mereka yang suka bermain video game menjadi lebih tertekan dan cemas dari waktu ke waktu daripada non-gamer. Anak-anak yang suka bermain game bisa menjadi lebih impulsif, canggung secara sosial, dan rentan kecanduan video game dari waktu ke waktu. Beberapa gejala yang harus diwaspadai, termasuk kesulitan berkonsentrasi, pola tidur terganggu, peningkatan kecemasan, peningkatan kemarahan yang tidak rasional, dan fobia sosial.</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lstStyle/>
          <a:p>
            <a:r>
              <a:rPr lang="id-ID" dirty="0"/>
              <a:t>5. Masalah penglihatan</a:t>
            </a:r>
            <a:r>
              <a:rPr lang="id-ID" dirty="0" smtClean="0"/>
              <a:t/>
            </a:r>
            <a:br>
              <a:rPr lang="id-ID" dirty="0" smtClean="0"/>
            </a:br>
            <a:r>
              <a:rPr lang="id-ID" dirty="0"/>
              <a:t>Terlalu lama bermain video game dapat menyebabkan masalah penglihatan, seperti glaukoma, terutama di kalangan pengguna yang rabun. Menatap layar yang terang sangat berbahaya bagi komponen fisik dari mata, terutama karena selama bermain, kita cenderung berhenti berkedip, yang dapat membuat mata jadi kering.</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lstStyle/>
          <a:p>
            <a:r>
              <a:rPr lang="id-ID" dirty="0"/>
              <a:t>6. Carpal Tunnel Syndrome</a:t>
            </a:r>
            <a:r>
              <a:rPr lang="id-ID" dirty="0" smtClean="0"/>
              <a:t/>
            </a:r>
            <a:br>
              <a:rPr lang="id-ID" dirty="0" smtClean="0"/>
            </a:br>
            <a:r>
              <a:rPr lang="id-ID" dirty="0"/>
              <a:t>Carpal Tunnel Syndrome disebabkan ketika saraf utama antara lengan bawah dan tangan berulang kali meremas atau menekan. Mereka yang menggunakan komputer terlalu lama juga rentan terkena Carpal Tunnel Syndrome. Terlalu sering menggunakan mouse komputer dan kontroler video game dapat meningkatkan risiko terkena sindrom ini.</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DAMPAK NEGATIF BERMAIN GAME</a:t>
            </a:r>
            <a:br>
              <a:rPr lang="id-ID" dirty="0" smtClean="0"/>
            </a:br>
            <a:r>
              <a:rPr lang="id-ID" dirty="0" smtClean="0"/>
              <a:t>Ini dia dikutip dari</a:t>
            </a:r>
            <a:r>
              <a:rPr lang="id-ID" i="1" dirty="0" smtClean="0"/>
              <a:t>SymptomFind</a:t>
            </a:r>
            <a:r>
              <a:rPr lang="id-ID" dirty="0" smtClean="0"/>
              <a:t>,</a:t>
            </a:r>
            <a:endParaRPr lang="id-ID" dirty="0"/>
          </a:p>
        </p:txBody>
      </p:sp>
      <p:sp>
        <p:nvSpPr>
          <p:cNvPr id="3" name="Content Placeholder 2"/>
          <p:cNvSpPr>
            <a:spLocks noGrp="1"/>
          </p:cNvSpPr>
          <p:nvPr>
            <p:ph idx="1"/>
          </p:nvPr>
        </p:nvSpPr>
        <p:spPr/>
        <p:txBody>
          <a:bodyPr>
            <a:normAutofit fontScale="70000" lnSpcReduction="20000"/>
          </a:bodyPr>
          <a:lstStyle/>
          <a:p>
            <a:r>
              <a:rPr lang="id-ID" b="1" dirty="0" smtClean="0"/>
              <a:t>1. Kurang tidur</a:t>
            </a:r>
            <a:r>
              <a:rPr lang="id-ID" dirty="0" smtClean="0"/>
              <a:t/>
            </a:r>
            <a:br>
              <a:rPr lang="id-ID" dirty="0" smtClean="0"/>
            </a:br>
            <a:r>
              <a:rPr lang="id-ID" dirty="0" smtClean="0"/>
              <a:t>Anak sudah menghabiskan sebagian besar waktunya untuk belajar di sekolah dan beraktivitas. Namun, mereka ingin tetap bermain video game. Sehingga, banyak anak mengorbankan waktu berharga mereka untuk tidur dan menggunakannya untuk bermain video game. Pecandu video game yang kurang tidur maka dapat membahayakan kesehatannya.</a:t>
            </a:r>
            <a:br>
              <a:rPr lang="id-ID" dirty="0" smtClean="0"/>
            </a:br>
            <a:r>
              <a:rPr lang="id-ID" dirty="0" smtClean="0"/>
              <a:t/>
            </a:r>
            <a:br>
              <a:rPr lang="id-ID" dirty="0" smtClean="0"/>
            </a:br>
            <a:r>
              <a:rPr lang="id-ID" dirty="0" smtClean="0"/>
              <a:t/>
            </a:r>
            <a:br>
              <a:rPr lang="id-ID" dirty="0" smtClean="0"/>
            </a:br>
            <a:r>
              <a:rPr lang="id-ID" b="1" dirty="0" smtClean="0"/>
              <a:t>2. Hidup kotor</a:t>
            </a:r>
            <a:r>
              <a:rPr lang="id-ID" dirty="0" smtClean="0"/>
              <a:t/>
            </a:r>
            <a:br>
              <a:rPr lang="id-ID" dirty="0" smtClean="0"/>
            </a:br>
            <a:r>
              <a:rPr lang="id-ID" dirty="0" smtClean="0"/>
              <a:t>Ketika seseorang yang mencandu karena terlibat dalam permainan video game, maka ia mulai mengabaikan segala hal terkait kebersihan pribadi. Seseorang akan malas mandi, sehingga menyebabkannya memiliki banyak jerawat, hingga penyakit gigi.</a:t>
            </a:r>
            <a:br>
              <a:rPr lang="id-ID" dirty="0" smtClean="0"/>
            </a:br>
            <a:endParaRPr lang="id-ID"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normAutofit fontScale="70000" lnSpcReduction="20000"/>
          </a:bodyPr>
          <a:lstStyle/>
          <a:p>
            <a:r>
              <a:rPr lang="id-ID" b="1" dirty="0" smtClean="0"/>
              <a:t>3. Isolasi diri</a:t>
            </a:r>
            <a:r>
              <a:rPr lang="id-ID" dirty="0" smtClean="0"/>
              <a:t/>
            </a:r>
            <a:br>
              <a:rPr lang="id-ID" dirty="0" smtClean="0"/>
            </a:br>
            <a:r>
              <a:rPr lang="id-ID" dirty="0" smtClean="0"/>
              <a:t>Seseorang yang bermain video game berlebihan menyebabkan orang itu memilih mengisolasi dirinya dari dunia luar. Ia cenderung mengasingkan diri dari teman dan keluarga. Orang itu lebih asyik dengan permainannya.</a:t>
            </a:r>
            <a:br>
              <a:rPr lang="id-ID" dirty="0" smtClean="0"/>
            </a:br>
            <a:r>
              <a:rPr lang="id-ID" dirty="0" smtClean="0"/>
              <a:t/>
            </a:r>
            <a:br>
              <a:rPr lang="id-ID" dirty="0" smtClean="0"/>
            </a:br>
            <a:r>
              <a:rPr lang="id-ID" dirty="0" smtClean="0"/>
              <a:t>Ketidakpedualian seseorang terhadap kebersihan pribadi hanyalah awal perpindahan orang itu dari dunia nyata dan menjauh dari kehidupan sosial. Baginya, interaksi dengan tokoh-tokoh hero video game lebih berarti dibandingkan interaksi dengan siapapun.</a:t>
            </a:r>
            <a:br>
              <a:rPr lang="id-ID" dirty="0" smtClean="0"/>
            </a:br>
            <a:r>
              <a:rPr lang="id-ID" dirty="0" smtClean="0"/>
              <a:t/>
            </a:r>
            <a:br>
              <a:rPr lang="id-ID" dirty="0" smtClean="0"/>
            </a:br>
            <a:r>
              <a:rPr lang="id-ID" dirty="0" smtClean="0"/>
              <a:t>Orang yang sudah kecanduan video game mudah mengabaikan pekerjaan, sekolah, teman-teman, dan keluarganya. Ia menolak melakukan aktivitas apapun begitu bangun pagi kecuali bermain video game.</a:t>
            </a:r>
            <a:br>
              <a:rPr lang="id-ID" dirty="0" smtClean="0"/>
            </a:br>
            <a:endParaRPr lang="id-ID"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r>
              <a:rPr lang="id-ID" b="1" dirty="0" smtClean="0"/>
              <a:t>4. Depresi</a:t>
            </a:r>
            <a:r>
              <a:rPr lang="id-ID" dirty="0" smtClean="0"/>
              <a:t/>
            </a:r>
            <a:br>
              <a:rPr lang="id-ID" dirty="0" smtClean="0"/>
            </a:br>
            <a:r>
              <a:rPr lang="id-ID" dirty="0" smtClean="0"/>
              <a:t>Meskipun pecandu video game tak menyadari awal dirinya despresi, namun perlahan penyakit ini akan meresap cepat ketika dia merasa diperbudak oleh kecanduannya sendiri. Hanya ketika seseorang berhenti bermain, kemudian berpikir tentang waktu-waktu yang telah dia lewatkan begitu saja, baru orang itu menyesalinya dan berujung pada depresi</a:t>
            </a:r>
            <a:br>
              <a:rPr lang="id-ID" dirty="0" smtClean="0"/>
            </a:br>
            <a:r>
              <a:rPr lang="id-ID" dirty="0" smtClean="0"/>
              <a:t/>
            </a:r>
            <a:br>
              <a:rPr lang="id-ID" dirty="0" smtClean="0"/>
            </a:br>
            <a:r>
              <a:rPr lang="id-ID" dirty="0" smtClean="0"/>
              <a:t/>
            </a:r>
            <a:br>
              <a:rPr lang="id-ID" dirty="0" smtClean="0"/>
            </a:br>
            <a:r>
              <a:rPr lang="id-ID" b="1" dirty="0" smtClean="0"/>
              <a:t>5. Stres</a:t>
            </a:r>
            <a:r>
              <a:rPr lang="id-ID" dirty="0" smtClean="0"/>
              <a:t/>
            </a:r>
            <a:br>
              <a:rPr lang="id-ID" dirty="0" smtClean="0"/>
            </a:br>
            <a:r>
              <a:rPr lang="id-ID" dirty="0" smtClean="0"/>
              <a:t>Stres dari kecanduan video game biasanya disebabkan oleh sejumlah skenario. Pertama, seseorang menjadi begitu terobsesi dengan video game. Kegagalan mereka memenangkan level-level pada video game menyebabkannya stres berlebihan.</a:t>
            </a:r>
            <a:br>
              <a:rPr lang="id-ID" dirty="0" smtClean="0"/>
            </a:br>
            <a:r>
              <a:rPr lang="id-ID" dirty="0" smtClean="0"/>
              <a:t/>
            </a:r>
            <a:br>
              <a:rPr lang="id-ID" dirty="0" smtClean="0"/>
            </a:br>
            <a:r>
              <a:rPr lang="id-ID" dirty="0" smtClean="0"/>
              <a:t>Kedua, seseorang menyadari bahwa hidupnya kacau karena video game. Ini menyebabkan stres juga. Satu-satunya cara orang untuk menghindari tipe stres kedua ini adalah dengan tetap bermain video game dan melupakan waktu.</a:t>
            </a:r>
            <a:endParaRPr lang="id-ID"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r>
              <a:rPr lang="id-ID" b="1" dirty="0" smtClean="0"/>
              <a:t>6. Arthritis dan Carpal Tunnel Syndrome</a:t>
            </a:r>
            <a:r>
              <a:rPr lang="id-ID" dirty="0" smtClean="0"/>
              <a:t/>
            </a:r>
            <a:br>
              <a:rPr lang="id-ID" dirty="0" smtClean="0"/>
            </a:br>
            <a:r>
              <a:rPr lang="id-ID" dirty="0" smtClean="0"/>
              <a:t>Kedua penyakit di atas adalah gangguan fisik. Video game bisa menyebabkan masalah pada jempol seseorang di kemudian hari. Tubuhnya juga rentan penyakit osteoarthritis. Sedangkan carpal tunnel syndrome adalah tekanan pada saraf di pergelangan tangan anda.</a:t>
            </a:r>
            <a:br>
              <a:rPr lang="id-ID" dirty="0" smtClean="0"/>
            </a:br>
            <a:r>
              <a:rPr lang="id-ID" dirty="0" smtClean="0"/>
              <a:t/>
            </a:r>
            <a:br>
              <a:rPr lang="id-ID" dirty="0" smtClean="0"/>
            </a:br>
            <a:r>
              <a:rPr lang="id-ID" dirty="0" smtClean="0"/>
              <a:t/>
            </a:r>
            <a:br>
              <a:rPr lang="id-ID" dirty="0" smtClean="0"/>
            </a:br>
            <a:r>
              <a:rPr lang="id-ID" b="1" dirty="0" smtClean="0"/>
              <a:t>7. Makan kurang sehat</a:t>
            </a:r>
            <a:r>
              <a:rPr lang="id-ID" dirty="0" smtClean="0"/>
              <a:t/>
            </a:r>
            <a:br>
              <a:rPr lang="id-ID" dirty="0" smtClean="0"/>
            </a:br>
            <a:r>
              <a:rPr lang="id-ID" dirty="0" smtClean="0"/>
              <a:t>Ketika pecandu video game terlalu sibuk untuk bermain, maka ia akan jarang mandi, dan jarang tidur. Ini juga berdampak pola makan mereka menjadi tak sehat.</a:t>
            </a:r>
            <a:br>
              <a:rPr lang="id-ID" dirty="0" smtClean="0"/>
            </a:br>
            <a:r>
              <a:rPr lang="id-ID" dirty="0" smtClean="0"/>
              <a:t/>
            </a:r>
            <a:br>
              <a:rPr lang="id-ID" dirty="0" smtClean="0"/>
            </a:br>
            <a:r>
              <a:rPr lang="id-ID" dirty="0" smtClean="0"/>
              <a:t>Pecandu video game selanjutnya akan beralih ke makanan cepat saji dan memilih memakan makanan beku dan instan. Mereka justru memperbanyak minuman soda dan minuman energi dengan harapan mereka bisa bermain dalam kondisi prima. Ini menyebabkan pecandu video game mudah terserang obesitas, diabetes, dan kondisi kesehatan serius.</a:t>
            </a:r>
            <a:endParaRPr lang="id-ID"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r>
              <a:rPr lang="id-ID" b="1" dirty="0" smtClean="0"/>
              <a:t>8. Perilaku agresif</a:t>
            </a:r>
            <a:r>
              <a:rPr lang="id-ID" dirty="0" smtClean="0"/>
              <a:t/>
            </a:r>
            <a:br>
              <a:rPr lang="id-ID" dirty="0" smtClean="0"/>
            </a:br>
            <a:r>
              <a:rPr lang="id-ID" dirty="0" smtClean="0"/>
              <a:t>Video game menjadi ajang melepaskan agresivitas dalam diri seseorang. Bentuknya adalah ambisi menguasai permainan dan memenangkan permainan. Bagi mereka yang sudah kecanduan, sikap agresif yang berlebihan ini pada akhirnya juga tanpa mereka sadari mereka praktekkan dalam kehidupan nyata.</a:t>
            </a:r>
            <a:br>
              <a:rPr lang="id-ID" dirty="0" smtClean="0"/>
            </a:br>
            <a:r>
              <a:rPr lang="id-ID" dirty="0" smtClean="0"/>
              <a:t/>
            </a:r>
            <a:br>
              <a:rPr lang="id-ID" dirty="0" smtClean="0"/>
            </a:br>
            <a:r>
              <a:rPr lang="id-ID" dirty="0" smtClean="0"/>
              <a:t>Ini yang menyebabkan seseorang menampilkan pola-pola prilaku agresif yang tak biasa. Misalnya, marah besar jika aktivitas bermain video game mereka diganggu.</a:t>
            </a:r>
            <a:br>
              <a:rPr lang="id-ID" dirty="0" smtClean="0"/>
            </a:br>
            <a:r>
              <a:rPr lang="id-ID" dirty="0" smtClean="0"/>
              <a:t/>
            </a:r>
            <a:br>
              <a:rPr lang="id-ID" dirty="0" smtClean="0"/>
            </a:br>
            <a:r>
              <a:rPr lang="id-ID" dirty="0" smtClean="0"/>
              <a:t/>
            </a:r>
            <a:br>
              <a:rPr lang="id-ID" dirty="0" smtClean="0"/>
            </a:br>
            <a:r>
              <a:rPr lang="id-ID" b="1" dirty="0" smtClean="0"/>
              <a:t>9. Gaya hidup buruk</a:t>
            </a:r>
            <a:r>
              <a:rPr lang="id-ID" dirty="0" smtClean="0"/>
              <a:t/>
            </a:r>
            <a:br>
              <a:rPr lang="id-ID" dirty="0" smtClean="0"/>
            </a:br>
            <a:r>
              <a:rPr lang="id-ID" dirty="0" smtClean="0"/>
              <a:t>Pecandu video gama akan mencurahkan semua waktunya untuk aktif bermain video game. Dia hanya akan duduk atau berbaring dalam praktik kesehariannya. Kebiasaan makannya juga buruk, dan kebiasaan tidurnya kacau. Ini menyebabkan mereka mudah terkena stroke, penyakit jantung, dan hipertensi.</a:t>
            </a:r>
            <a:endParaRPr lang="id-ID"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r>
              <a:rPr lang="id-ID" b="1" dirty="0" smtClean="0"/>
              <a:t>10. Berbohong</a:t>
            </a:r>
            <a:r>
              <a:rPr lang="id-ID" dirty="0" smtClean="0"/>
              <a:t/>
            </a:r>
            <a:br>
              <a:rPr lang="id-ID" dirty="0" smtClean="0"/>
            </a:br>
            <a:r>
              <a:rPr lang="id-ID" dirty="0" smtClean="0"/>
              <a:t>Berbohong adalah salah satu cara pecandu video game untuk menutupi perilaku abnormalnya. Ini adalah salah satu tanda seseorang telah kecanduan penuh oleh video game. Mereka akhirnya berbohong pada dirinya sendiri dan menyangkal bahwa mereka tak memiliki masalah sama sekali.</a:t>
            </a:r>
            <a:br>
              <a:rPr lang="id-ID" dirty="0" smtClean="0"/>
            </a:br>
            <a:endParaRPr lang="id-ID"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69006"/>
          </a:xfrm>
        </p:spPr>
        <p:txBody>
          <a:bodyPr>
            <a:normAutofit/>
          </a:bodyPr>
          <a:lstStyle/>
          <a:p>
            <a:r>
              <a:rPr lang="id-ID" dirty="0" smtClean="0"/>
              <a:t>15 GAME ON LINE YANG MENGANDUNG KEKERASAN DAN PORNOGRAFI</a:t>
            </a:r>
            <a:endParaRPr lang="id-ID"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WORD WARCRAFT</a:t>
            </a:r>
            <a:endParaRPr lang="id-ID" dirty="0"/>
          </a:p>
        </p:txBody>
      </p:sp>
      <p:sp>
        <p:nvSpPr>
          <p:cNvPr id="20482" name="AutoShape 2" descr="Hasil gambar untuk World of Warcraf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20484" name="AutoShape 4" descr="Hasil gambar untuk World of Warcraf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20486" name="AutoShape 6" descr="Hasil gambar untuk World of Warcraf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20488" name="AutoShape 8" descr="Hasil gambar untuk World of Warcraf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20490" name="Picture 10" descr="http://blogs-images.forbes.com/insertcoin/files/2014/08/world-of-warcraft.jpg"/>
          <p:cNvPicPr>
            <a:picLocks noChangeAspect="1" noChangeArrowheads="1"/>
          </p:cNvPicPr>
          <p:nvPr/>
        </p:nvPicPr>
        <p:blipFill>
          <a:blip r:embed="rId2"/>
          <a:srcRect/>
          <a:stretch>
            <a:fillRect/>
          </a:stretch>
        </p:blipFill>
        <p:spPr bwMode="auto">
          <a:xfrm>
            <a:off x="0" y="1783079"/>
            <a:ext cx="9144000" cy="5074921"/>
          </a:xfrm>
          <a:prstGeom prst="rect">
            <a:avLst/>
          </a:prstGeom>
          <a:noFill/>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CALL OF DUTY</a:t>
            </a:r>
            <a:endParaRPr lang="id-ID" dirty="0"/>
          </a:p>
        </p:txBody>
      </p:sp>
      <p:pic>
        <p:nvPicPr>
          <p:cNvPr id="40962" name="Picture 2" descr="http://cdn.akamai.steamstatic.com/steam/apps/311210/header.jpg?t=1470330716"/>
          <p:cNvPicPr>
            <a:picLocks noChangeAspect="1" noChangeArrowheads="1"/>
          </p:cNvPicPr>
          <p:nvPr/>
        </p:nvPicPr>
        <p:blipFill>
          <a:blip r:embed="rId2"/>
          <a:srcRect/>
          <a:stretch>
            <a:fillRect/>
          </a:stretch>
        </p:blipFill>
        <p:spPr bwMode="auto">
          <a:xfrm>
            <a:off x="0" y="2584172"/>
            <a:ext cx="9144000" cy="4273828"/>
          </a:xfrm>
          <a:prstGeom prst="rect">
            <a:avLst/>
          </a:prstGeom>
          <a:noFill/>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POINT BANK</a:t>
            </a:r>
            <a:endParaRPr lang="id-ID" dirty="0"/>
          </a:p>
        </p:txBody>
      </p:sp>
      <p:pic>
        <p:nvPicPr>
          <p:cNvPr id="41986" name="Picture 2" descr="http://forum-animeindo.com/wp-content/uploads/2015/06/point-blank-indonesia-pindah.jpg"/>
          <p:cNvPicPr>
            <a:picLocks noChangeAspect="1" noChangeArrowheads="1"/>
          </p:cNvPicPr>
          <p:nvPr/>
        </p:nvPicPr>
        <p:blipFill>
          <a:blip r:embed="rId2"/>
          <a:srcRect/>
          <a:stretch>
            <a:fillRect/>
          </a:stretch>
        </p:blipFill>
        <p:spPr bwMode="auto">
          <a:xfrm>
            <a:off x="1" y="1632856"/>
            <a:ext cx="9144000" cy="5225143"/>
          </a:xfrm>
          <a:prstGeom prst="rect">
            <a:avLst/>
          </a:prstGeom>
          <a:noFill/>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CROSS FIRE</a:t>
            </a:r>
            <a:endParaRPr lang="id-ID" dirty="0"/>
          </a:p>
        </p:txBody>
      </p:sp>
      <p:pic>
        <p:nvPicPr>
          <p:cNvPr id="43010" name="Picture 2" descr="http://feelgrafix.com/data_images/out/28/1001284-crossfire.jpg"/>
          <p:cNvPicPr>
            <a:picLocks noChangeAspect="1" noChangeArrowheads="1"/>
          </p:cNvPicPr>
          <p:nvPr/>
        </p:nvPicPr>
        <p:blipFill>
          <a:blip r:embed="rId2"/>
          <a:srcRect/>
          <a:stretch>
            <a:fillRect/>
          </a:stretch>
        </p:blipFill>
        <p:spPr bwMode="auto">
          <a:xfrm>
            <a:off x="0" y="1143001"/>
            <a:ext cx="9144000" cy="5715000"/>
          </a:xfrm>
          <a:prstGeom prst="rect">
            <a:avLst/>
          </a:prstGeo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WAR ROCK</a:t>
            </a:r>
            <a:endParaRPr lang="id-ID" dirty="0"/>
          </a:p>
        </p:txBody>
      </p:sp>
      <p:pic>
        <p:nvPicPr>
          <p:cNvPr id="44034" name="Picture 2" descr="http://img.gamefaqs.net/screens/9/4/9/gfs_82187_1_2.jpg"/>
          <p:cNvPicPr>
            <a:picLocks noChangeAspect="1" noChangeArrowheads="1"/>
          </p:cNvPicPr>
          <p:nvPr/>
        </p:nvPicPr>
        <p:blipFill>
          <a:blip r:embed="rId2"/>
          <a:srcRect/>
          <a:stretch>
            <a:fillRect/>
          </a:stretch>
        </p:blipFill>
        <p:spPr bwMode="auto">
          <a:xfrm>
            <a:off x="1196563" y="1232280"/>
            <a:ext cx="6750875" cy="5063157"/>
          </a:xfrm>
          <a:prstGeom prst="rect">
            <a:avLst/>
          </a:prstGeom>
          <a:noFill/>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COUNTER STRIKE</a:t>
            </a:r>
            <a:endParaRPr lang="id-ID" dirty="0"/>
          </a:p>
        </p:txBody>
      </p:sp>
      <p:pic>
        <p:nvPicPr>
          <p:cNvPr id="45058" name="Picture 2" descr="https://i.ytimg.com/vi/uqmAQnRI5qY/maxresdefault.jpg"/>
          <p:cNvPicPr>
            <a:picLocks noChangeAspect="1" noChangeArrowheads="1"/>
          </p:cNvPicPr>
          <p:nvPr/>
        </p:nvPicPr>
        <p:blipFill>
          <a:blip r:embed="rId2"/>
          <a:srcRect/>
          <a:stretch>
            <a:fillRect/>
          </a:stretch>
        </p:blipFill>
        <p:spPr bwMode="auto">
          <a:xfrm>
            <a:off x="928662" y="1214422"/>
            <a:ext cx="7215206" cy="5411405"/>
          </a:xfrm>
          <a:prstGeom prst="rect">
            <a:avLst/>
          </a:prstGeom>
          <a:noFill/>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MORTAL KOMBAT</a:t>
            </a:r>
            <a:endParaRPr lang="id-ID" dirty="0"/>
          </a:p>
        </p:txBody>
      </p:sp>
      <p:pic>
        <p:nvPicPr>
          <p:cNvPr id="46082" name="Picture 2" descr="https://i.ytimg.com/vi/eFInQVePxn4/maxresdefault.jpg"/>
          <p:cNvPicPr>
            <a:picLocks noChangeAspect="1" noChangeArrowheads="1"/>
          </p:cNvPicPr>
          <p:nvPr/>
        </p:nvPicPr>
        <p:blipFill>
          <a:blip r:embed="rId2"/>
          <a:srcRect/>
          <a:stretch>
            <a:fillRect/>
          </a:stretch>
        </p:blipFill>
        <p:spPr bwMode="auto">
          <a:xfrm>
            <a:off x="571472" y="1285860"/>
            <a:ext cx="8001056" cy="4500594"/>
          </a:xfrm>
          <a:prstGeom prst="rect">
            <a:avLst/>
          </a:prstGeom>
          <a:noFill/>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FUTURE COP</a:t>
            </a:r>
            <a:endParaRPr lang="id-ID" dirty="0"/>
          </a:p>
        </p:txBody>
      </p:sp>
      <p:pic>
        <p:nvPicPr>
          <p:cNvPr id="47106" name="Picture 2" descr="https://upload.wikimedia.org/wikipedia/en/3/3f/Futurecop.jpg"/>
          <p:cNvPicPr>
            <a:picLocks noChangeAspect="1" noChangeArrowheads="1"/>
          </p:cNvPicPr>
          <p:nvPr/>
        </p:nvPicPr>
        <p:blipFill>
          <a:blip r:embed="rId2"/>
          <a:srcRect/>
          <a:stretch>
            <a:fillRect/>
          </a:stretch>
        </p:blipFill>
        <p:spPr bwMode="auto">
          <a:xfrm>
            <a:off x="2464579" y="1500174"/>
            <a:ext cx="4214842" cy="5024092"/>
          </a:xfrm>
          <a:prstGeom prst="rect">
            <a:avLst/>
          </a:prstGeom>
          <a:noFill/>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CARMAGEDDON</a:t>
            </a:r>
            <a:endParaRPr lang="id-ID" dirty="0"/>
          </a:p>
        </p:txBody>
      </p:sp>
      <p:pic>
        <p:nvPicPr>
          <p:cNvPr id="48130" name="Picture 2" descr="https://upload.wikimedia.org/wikipedia/en/1/16/Carmageddon_box.jpg"/>
          <p:cNvPicPr>
            <a:picLocks noChangeAspect="1" noChangeArrowheads="1"/>
          </p:cNvPicPr>
          <p:nvPr/>
        </p:nvPicPr>
        <p:blipFill>
          <a:blip r:embed="rId2"/>
          <a:srcRect/>
          <a:stretch>
            <a:fillRect/>
          </a:stretch>
        </p:blipFill>
        <p:spPr bwMode="auto">
          <a:xfrm>
            <a:off x="1964513" y="1357298"/>
            <a:ext cx="5214974" cy="5194603"/>
          </a:xfrm>
          <a:prstGeom prst="rect">
            <a:avLst/>
          </a:prstGeom>
          <a:noFill/>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SHELSHOCK</a:t>
            </a:r>
            <a:endParaRPr lang="id-ID" dirty="0"/>
          </a:p>
        </p:txBody>
      </p:sp>
      <p:pic>
        <p:nvPicPr>
          <p:cNvPr id="49154" name="Picture 2" descr="http://cdn.akamai.steamstatic.com/steam/apps/326460/header.jpg?t=1464801712"/>
          <p:cNvPicPr>
            <a:picLocks noChangeAspect="1" noChangeArrowheads="1"/>
          </p:cNvPicPr>
          <p:nvPr/>
        </p:nvPicPr>
        <p:blipFill>
          <a:blip r:embed="rId2"/>
          <a:srcRect/>
          <a:stretch>
            <a:fillRect/>
          </a:stretch>
        </p:blipFill>
        <p:spPr bwMode="auto">
          <a:xfrm>
            <a:off x="445212" y="1643050"/>
            <a:ext cx="8253577" cy="3857652"/>
          </a:xfrm>
          <a:prstGeom prst="rect">
            <a:avLst/>
          </a:prstGeom>
          <a:noFill/>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ATLANTICA</a:t>
            </a:r>
            <a:endParaRPr lang="id-ID" dirty="0"/>
          </a:p>
        </p:txBody>
      </p:sp>
      <p:pic>
        <p:nvPicPr>
          <p:cNvPr id="50178" name="Picture 2" descr="http://lh5.ggpht.com/_tkH9VXrZhE4/TIo3yHFuwAI/AAAAAAAAAcA/aMDY-x8aLbs/atlantica.jpg"/>
          <p:cNvPicPr>
            <a:picLocks noChangeAspect="1" noChangeArrowheads="1"/>
          </p:cNvPicPr>
          <p:nvPr/>
        </p:nvPicPr>
        <p:blipFill>
          <a:blip r:embed="rId2"/>
          <a:srcRect/>
          <a:stretch>
            <a:fillRect/>
          </a:stretch>
        </p:blipFill>
        <p:spPr bwMode="auto">
          <a:xfrm>
            <a:off x="1071538" y="1285860"/>
            <a:ext cx="7000924" cy="5250693"/>
          </a:xfrm>
          <a:prstGeom prst="rect">
            <a:avLst/>
          </a:prstGeom>
          <a:noFill/>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CONFLICT VIETNAM</a:t>
            </a:r>
            <a:endParaRPr lang="id-ID" dirty="0"/>
          </a:p>
        </p:txBody>
      </p:sp>
      <p:pic>
        <p:nvPicPr>
          <p:cNvPr id="51202" name="Picture 2" descr="https://upload.wikimedia.org/wikipedia/en/f/fd/Conflict_-_Vietnam_Coverart.png"/>
          <p:cNvPicPr>
            <a:picLocks noChangeAspect="1" noChangeArrowheads="1"/>
          </p:cNvPicPr>
          <p:nvPr/>
        </p:nvPicPr>
        <p:blipFill>
          <a:blip r:embed="rId2"/>
          <a:srcRect/>
          <a:stretch>
            <a:fillRect/>
          </a:stretch>
        </p:blipFill>
        <p:spPr bwMode="auto">
          <a:xfrm>
            <a:off x="2893207" y="1785925"/>
            <a:ext cx="3357586" cy="4760953"/>
          </a:xfrm>
          <a:prstGeom prst="rect">
            <a:avLst/>
          </a:prstGeom>
          <a:noFill/>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BULLY</a:t>
            </a:r>
            <a:endParaRPr lang="id-ID" dirty="0"/>
          </a:p>
        </p:txBody>
      </p:sp>
      <p:pic>
        <p:nvPicPr>
          <p:cNvPr id="52226" name="Picture 2" descr="http://images10.newegg.com/ProductImage/32-137-026-01.jpg"/>
          <p:cNvPicPr>
            <a:picLocks noChangeAspect="1" noChangeArrowheads="1"/>
          </p:cNvPicPr>
          <p:nvPr/>
        </p:nvPicPr>
        <p:blipFill>
          <a:blip r:embed="rId2"/>
          <a:srcRect/>
          <a:stretch>
            <a:fillRect/>
          </a:stretch>
        </p:blipFill>
        <p:spPr bwMode="auto">
          <a:xfrm>
            <a:off x="1190602" y="1428736"/>
            <a:ext cx="6762797" cy="5072098"/>
          </a:xfrm>
          <a:prstGeom prst="rect">
            <a:avLst/>
          </a:prstGeom>
          <a:noFill/>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GRAND THEFT AUTO </a:t>
            </a:r>
            <a:endParaRPr lang="id-ID" dirty="0"/>
          </a:p>
        </p:txBody>
      </p:sp>
      <p:pic>
        <p:nvPicPr>
          <p:cNvPr id="53250" name="Picture 2" descr="http://static1.gamespot.com/uploads/scale_medium/469/4693985/2330894-2322534-2227554-grand%2Btheft%2Bauto%2Bv.jpg"/>
          <p:cNvPicPr>
            <a:picLocks noChangeAspect="1" noChangeArrowheads="1"/>
          </p:cNvPicPr>
          <p:nvPr/>
        </p:nvPicPr>
        <p:blipFill>
          <a:blip r:embed="rId2"/>
          <a:srcRect/>
          <a:stretch>
            <a:fillRect/>
          </a:stretch>
        </p:blipFill>
        <p:spPr bwMode="auto">
          <a:xfrm>
            <a:off x="1893075" y="1214422"/>
            <a:ext cx="5357850" cy="5357850"/>
          </a:xfrm>
          <a:prstGeom prst="rect">
            <a:avLst/>
          </a:prstGeom>
          <a:noFill/>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descr="Hasil gambar untuk POKEMON 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63492" name="AutoShape 4" descr="Hasil gambar untuk POKEMON 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63494" name="Picture 6" descr="http://www.pokemongo.com/static/assets/images/pokemon_go_logo.png"/>
          <p:cNvPicPr>
            <a:picLocks noChangeAspect="1" noChangeArrowheads="1"/>
          </p:cNvPicPr>
          <p:nvPr/>
        </p:nvPicPr>
        <p:blipFill>
          <a:blip r:embed="rId2"/>
          <a:srcRect/>
          <a:stretch>
            <a:fillRect/>
          </a:stretch>
        </p:blipFill>
        <p:spPr bwMode="auto">
          <a:xfrm>
            <a:off x="0" y="0"/>
            <a:ext cx="5791200" cy="3524251"/>
          </a:xfrm>
          <a:prstGeom prst="rect">
            <a:avLst/>
          </a:prstGeom>
          <a:noFill/>
        </p:spPr>
      </p:pic>
      <p:pic>
        <p:nvPicPr>
          <p:cNvPr id="63496" name="Picture 8" descr="https://4.bp.blogspot.com/-V-isBBIzmvA/V5C06T1A7VI/AAAAAAAABD4/LjqsdN6YV-4dBR7nghkTOu0xO6HO6CHKACLcB/s640/pake-iman.jpg"/>
          <p:cNvPicPr>
            <a:picLocks noChangeAspect="1" noChangeArrowheads="1"/>
          </p:cNvPicPr>
          <p:nvPr/>
        </p:nvPicPr>
        <p:blipFill>
          <a:blip r:embed="rId3"/>
          <a:srcRect/>
          <a:stretch>
            <a:fillRect/>
          </a:stretch>
        </p:blipFill>
        <p:spPr bwMode="auto">
          <a:xfrm>
            <a:off x="4572000" y="2286000"/>
            <a:ext cx="4572000" cy="4572000"/>
          </a:xfrm>
          <a:prstGeom prst="rect">
            <a:avLst/>
          </a:prstGeom>
          <a:noFill/>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97568"/>
          </a:xfrm>
        </p:spPr>
        <p:txBody>
          <a:bodyPr>
            <a:normAutofit/>
          </a:bodyPr>
          <a:lstStyle/>
          <a:p>
            <a:r>
              <a:rPr lang="id-ID" dirty="0" smtClean="0"/>
              <a:t>MATI OTAK DAN KEJANG-KEJANG KARENA </a:t>
            </a:r>
            <a:br>
              <a:rPr lang="id-ID" dirty="0" smtClean="0"/>
            </a:br>
            <a:r>
              <a:rPr lang="id-ID" dirty="0" smtClean="0"/>
              <a:t>KECANDUAN GAME</a:t>
            </a:r>
            <a:br>
              <a:rPr lang="id-ID" dirty="0" smtClean="0"/>
            </a:br>
            <a:r>
              <a:rPr lang="id-ID" dirty="0" smtClean="0"/>
              <a:t>MARI KITA SAKSIKAN VIDEONYA</a:t>
            </a:r>
            <a:endParaRPr lang="id-ID"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id-ID" dirty="0" smtClean="0"/>
              <a:t>TIDAK HANYA TERJADI DI LUAR NEGERI</a:t>
            </a:r>
            <a:endParaRPr lang="id-ID" dirty="0"/>
          </a:p>
        </p:txBody>
      </p:sp>
      <p:sp>
        <p:nvSpPr>
          <p:cNvPr id="3" name="Content Placeholder 2"/>
          <p:cNvSpPr>
            <a:spLocks noGrp="1"/>
          </p:cNvSpPr>
          <p:nvPr>
            <p:ph idx="1"/>
          </p:nvPr>
        </p:nvSpPr>
        <p:spPr>
          <a:xfrm>
            <a:off x="0" y="928670"/>
            <a:ext cx="9144000" cy="5929330"/>
          </a:xfrm>
        </p:spPr>
        <p:txBody>
          <a:bodyPr>
            <a:normAutofit fontScale="70000" lnSpcReduction="20000"/>
          </a:bodyPr>
          <a:lstStyle/>
          <a:p>
            <a:pPr>
              <a:buNone/>
            </a:pPr>
            <a:r>
              <a:rPr lang="id-ID" sz="4000" b="1" dirty="0" smtClean="0"/>
              <a:t>Mojokerto</a:t>
            </a:r>
            <a:r>
              <a:rPr lang="id-ID" sz="4000" dirty="0" smtClean="0"/>
              <a:t> - Naufal Hanifa Fadlurrahman (18) mendadak tewas saat asyik bermain game online di sebuah warung internet (warnet) di Jalan Mustika Perumahan Bumi Sooko Permai (BSP), Kecamatan Sooko. Diduga pemuda asal Dusun Kemantren Wetan, Desa Terusan, Kecamatan Gedeg, Kabupaten Mojokerto ini kelelahan setelah sekitar dua jam bermain game.</a:t>
            </a:r>
            <a:br>
              <a:rPr lang="id-ID" sz="4000" dirty="0" smtClean="0"/>
            </a:br>
            <a:r>
              <a:rPr lang="id-ID" sz="4000" dirty="0" smtClean="0"/>
              <a:t/>
            </a:r>
            <a:br>
              <a:rPr lang="id-ID" sz="4000" dirty="0" smtClean="0"/>
            </a:br>
            <a:r>
              <a:rPr lang="id-ID" sz="4000" dirty="0" smtClean="0"/>
              <a:t>Kanit Reskrim Polsek Sooko Aiptu Usman Basori mengatakan, korban memang langganan main game online di warnet milik Heri, warga Jalan Mustika, Perumahan BSP. Pada Jumat (5/8) sekitar pukul 16.00 WIB, seperti biasa korban yang baru tamat SMA itu datang ke warnet tersebut.</a:t>
            </a:r>
            <a:r>
              <a:rPr lang="id-ID" dirty="0" smtClean="0"/>
              <a:t/>
            </a:r>
            <a:br>
              <a:rPr lang="id-ID" dirty="0" smtClean="0"/>
            </a:br>
            <a:r>
              <a:rPr lang="id-ID" dirty="0" smtClean="0"/>
              <a:t/>
            </a:r>
            <a:br>
              <a:rPr lang="id-ID" dirty="0" smtClean="0"/>
            </a:br>
            <a:endParaRPr lang="id-ID"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a:buNone/>
            </a:pPr>
            <a:r>
              <a:rPr lang="id-ID" dirty="0" smtClean="0"/>
              <a:t>Berselang dua jam kemudian, salah seorang saksi melihat korban mendadak kejang-kejang. Naufal meregang nyawa di kursi warnet dengan kondisi komputer masih menyala.</a:t>
            </a:r>
            <a:br>
              <a:rPr lang="id-ID" dirty="0" smtClean="0"/>
            </a:br>
            <a:r>
              <a:rPr lang="id-ID" dirty="0" smtClean="0"/>
              <a:t/>
            </a:r>
            <a:br>
              <a:rPr lang="id-ID" dirty="0" smtClean="0"/>
            </a:br>
            <a:r>
              <a:rPr lang="id-ID" dirty="0" smtClean="0"/>
              <a:t>"Pada pukul 18.30 WIB, diketahui saksi korban sudah meninggal dunia," kata Usman saat dihubungi detikcom, Selasa (9/8/2016).</a:t>
            </a:r>
            <a:br>
              <a:rPr lang="id-ID" dirty="0" smtClean="0"/>
            </a:br>
            <a:r>
              <a:rPr lang="id-ID" dirty="0" smtClean="0"/>
              <a:t/>
            </a:r>
            <a:br>
              <a:rPr lang="id-ID" dirty="0" smtClean="0"/>
            </a:br>
            <a:r>
              <a:rPr lang="id-ID" dirty="0" smtClean="0"/>
              <a:t>Berdasarkan hasil pemeriksaan luar terhadap tubuh korban, lanjut Usman, pihaknya tak menemukan bekas penganiayaan. Naufal diduga tewas akibat kelelahan bermain game online.</a:t>
            </a:r>
            <a:br>
              <a:rPr lang="id-ID" dirty="0" smtClean="0"/>
            </a:br>
            <a:r>
              <a:rPr lang="id-ID" dirty="0" smtClean="0"/>
              <a:t/>
            </a:r>
            <a:br>
              <a:rPr lang="id-ID" dirty="0" smtClean="0"/>
            </a:br>
            <a:r>
              <a:rPr lang="id-ID" dirty="0" smtClean="0"/>
              <a:t>"Bisa juga akibat kelelahan main game online. Namun, kami tak berani mengambil kesimpulan karena hasil autopsi belum keluar," terangnya.</a:t>
            </a:r>
            <a:br>
              <a:rPr lang="id-ID" dirty="0" smtClean="0"/>
            </a:br>
            <a:r>
              <a:rPr lang="id-ID" dirty="0" smtClean="0"/>
              <a:t/>
            </a:r>
            <a:br>
              <a:rPr lang="id-ID" dirty="0" smtClean="0"/>
            </a:br>
            <a:r>
              <a:rPr lang="id-ID" dirty="0" smtClean="0"/>
              <a:t>Selain menunggu hasil autopsi dari rumah sakit, kata Usman, pihaknya juga menunggu keterangan dari orang tua korban. Naufal merupakan anak dari pemilik sebuah klinik di Kecamatan Gedeg. Pemanggilan orang tua korban itu untuk mengetahui riwayat penyakit yang dialami korban.</a:t>
            </a:r>
            <a:br>
              <a:rPr lang="id-ID" dirty="0" smtClean="0"/>
            </a:br>
            <a:r>
              <a:rPr lang="id-ID" dirty="0" smtClean="0"/>
              <a:t/>
            </a:r>
            <a:br>
              <a:rPr lang="id-ID" dirty="0" smtClean="0"/>
            </a:br>
            <a:r>
              <a:rPr lang="id-ID" dirty="0" smtClean="0"/>
              <a:t>"Pihak keluarga belum siap kami mintai keterangan. Nanti jika siap akan kami gali korban ini punya riwayat sakit apa," pungkasnya. </a:t>
            </a:r>
            <a:r>
              <a:rPr lang="id-ID" b="1" dirty="0" smtClean="0"/>
              <a:t>(jsn/fyk)</a:t>
            </a:r>
            <a:r>
              <a:rPr lang="id-ID" dirty="0" smtClean="0"/>
              <a:t> </a:t>
            </a:r>
          </a:p>
          <a:p>
            <a:endParaRPr lang="id-ID"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fontAlgn="base"/>
            <a:r>
              <a:rPr lang="en-US" sz="4400" dirty="0" smtClean="0"/>
              <a:t>1. Nanda </a:t>
            </a:r>
            <a:r>
              <a:rPr lang="en-US" sz="4400" dirty="0" err="1" smtClean="0"/>
              <a:t>Rizky</a:t>
            </a:r>
            <a:r>
              <a:rPr lang="en-US" sz="4400" dirty="0" smtClean="0"/>
              <a:t> </a:t>
            </a:r>
            <a:r>
              <a:rPr lang="en-US" sz="4400" dirty="0" err="1" smtClean="0"/>
              <a:t>Saputra</a:t>
            </a:r>
            <a:r>
              <a:rPr lang="en-US" sz="4400" dirty="0" smtClean="0"/>
              <a:t> (12 </a:t>
            </a:r>
            <a:r>
              <a:rPr lang="en-US" sz="4400" dirty="0" err="1" smtClean="0"/>
              <a:t>tahun</a:t>
            </a:r>
            <a:r>
              <a:rPr lang="en-US" sz="4400" dirty="0" smtClean="0"/>
              <a:t>) – Indonesia</a:t>
            </a:r>
          </a:p>
          <a:p>
            <a:pPr fontAlgn="base"/>
            <a:r>
              <a:rPr lang="en-US" sz="4400" dirty="0" err="1" smtClean="0"/>
              <a:t>Kabar</a:t>
            </a:r>
            <a:r>
              <a:rPr lang="en-US" sz="4400" dirty="0" smtClean="0"/>
              <a:t> </a:t>
            </a:r>
            <a:r>
              <a:rPr lang="en-US" sz="4400" dirty="0" err="1" smtClean="0"/>
              <a:t>serupa</a:t>
            </a:r>
            <a:r>
              <a:rPr lang="en-US" sz="4400" dirty="0" smtClean="0"/>
              <a:t> </a:t>
            </a:r>
            <a:r>
              <a:rPr lang="en-US" sz="4400" dirty="0" err="1" smtClean="0"/>
              <a:t>juga</a:t>
            </a:r>
            <a:r>
              <a:rPr lang="en-US" sz="4400" dirty="0" smtClean="0"/>
              <a:t> </a:t>
            </a:r>
            <a:r>
              <a:rPr lang="en-US" sz="4400" dirty="0" err="1" smtClean="0"/>
              <a:t>muncul</a:t>
            </a:r>
            <a:r>
              <a:rPr lang="en-US" sz="4400" dirty="0" smtClean="0"/>
              <a:t> </a:t>
            </a:r>
            <a:r>
              <a:rPr lang="en-US" sz="4400" dirty="0" err="1" smtClean="0"/>
              <a:t>dari</a:t>
            </a:r>
            <a:r>
              <a:rPr lang="en-US" sz="4400" dirty="0" smtClean="0"/>
              <a:t> </a:t>
            </a:r>
            <a:r>
              <a:rPr lang="en-US" sz="4400" dirty="0" err="1" smtClean="0"/>
              <a:t>magetan</a:t>
            </a:r>
            <a:r>
              <a:rPr lang="en-US" sz="4400" dirty="0" smtClean="0"/>
              <a:t>, </a:t>
            </a:r>
            <a:r>
              <a:rPr lang="en-US" sz="4400" dirty="0" err="1" smtClean="0"/>
              <a:t>jawa</a:t>
            </a:r>
            <a:r>
              <a:rPr lang="en-US" sz="4400" dirty="0" smtClean="0"/>
              <a:t> </a:t>
            </a:r>
            <a:r>
              <a:rPr lang="en-US" sz="4400" dirty="0" err="1" smtClean="0"/>
              <a:t>timur</a:t>
            </a:r>
            <a:r>
              <a:rPr lang="en-US" sz="4400" dirty="0" smtClean="0"/>
              <a:t>, </a:t>
            </a:r>
            <a:r>
              <a:rPr lang="en-US" sz="4400" dirty="0" err="1" smtClean="0"/>
              <a:t>seorang</a:t>
            </a:r>
            <a:r>
              <a:rPr lang="en-US" sz="4400" dirty="0" smtClean="0"/>
              <a:t> </a:t>
            </a:r>
            <a:r>
              <a:rPr lang="en-US" sz="4400" dirty="0" err="1" smtClean="0"/>
              <a:t>bocah</a:t>
            </a:r>
            <a:r>
              <a:rPr lang="en-US" sz="4400" dirty="0" smtClean="0"/>
              <a:t> </a:t>
            </a:r>
            <a:r>
              <a:rPr lang="en-US" sz="4400" dirty="0" err="1" smtClean="0"/>
              <a:t>berumur</a:t>
            </a:r>
            <a:r>
              <a:rPr lang="en-US" sz="4400" dirty="0" smtClean="0"/>
              <a:t> 12 </a:t>
            </a:r>
            <a:r>
              <a:rPr lang="en-US" sz="4400" dirty="0" err="1" smtClean="0"/>
              <a:t>tahun</a:t>
            </a:r>
            <a:r>
              <a:rPr lang="en-US" sz="4400" dirty="0" smtClean="0"/>
              <a:t> </a:t>
            </a:r>
            <a:r>
              <a:rPr lang="en-US" sz="4400" dirty="0" err="1" smtClean="0"/>
              <a:t>ditemukan</a:t>
            </a:r>
            <a:r>
              <a:rPr lang="en-US" sz="4400" dirty="0" smtClean="0"/>
              <a:t> </a:t>
            </a:r>
            <a:r>
              <a:rPr lang="en-US" sz="4400" dirty="0" err="1" smtClean="0"/>
              <a:t>meninggal</a:t>
            </a:r>
            <a:r>
              <a:rPr lang="en-US" sz="4400" dirty="0" smtClean="0"/>
              <a:t> </a:t>
            </a:r>
            <a:r>
              <a:rPr lang="en-US" sz="4400" dirty="0" err="1" smtClean="0"/>
              <a:t>dalam</a:t>
            </a:r>
            <a:r>
              <a:rPr lang="en-US" sz="4400" dirty="0" smtClean="0"/>
              <a:t> </a:t>
            </a:r>
            <a:r>
              <a:rPr lang="en-US" sz="4400" dirty="0" err="1" smtClean="0"/>
              <a:t>sebuah</a:t>
            </a:r>
            <a:r>
              <a:rPr lang="en-US" sz="4400" dirty="0" smtClean="0"/>
              <a:t> </a:t>
            </a:r>
            <a:r>
              <a:rPr lang="en-US" sz="4400" dirty="0" err="1" smtClean="0"/>
              <a:t>warnet</a:t>
            </a:r>
            <a:r>
              <a:rPr lang="en-US" sz="4400" dirty="0" smtClean="0"/>
              <a:t> </a:t>
            </a:r>
            <a:r>
              <a:rPr lang="en-US" sz="4400" dirty="0" err="1" smtClean="0"/>
              <a:t>oeh</a:t>
            </a:r>
            <a:r>
              <a:rPr lang="en-US" sz="4400" dirty="0" smtClean="0"/>
              <a:t> </a:t>
            </a:r>
            <a:r>
              <a:rPr lang="en-US" sz="4400" dirty="0" err="1" smtClean="0"/>
              <a:t>penjaga</a:t>
            </a:r>
            <a:r>
              <a:rPr lang="en-US" sz="4400" dirty="0" smtClean="0"/>
              <a:t> </a:t>
            </a:r>
            <a:r>
              <a:rPr lang="en-US" sz="4400" dirty="0" err="1" smtClean="0"/>
              <a:t>warnet</a:t>
            </a:r>
            <a:r>
              <a:rPr lang="en-US" sz="4400" dirty="0" smtClean="0"/>
              <a:t> </a:t>
            </a:r>
            <a:r>
              <a:rPr lang="en-US" sz="4400" dirty="0" err="1" smtClean="0"/>
              <a:t>tersebut</a:t>
            </a:r>
            <a:r>
              <a:rPr lang="en-US" sz="4400" dirty="0" smtClean="0"/>
              <a:t>, </a:t>
            </a:r>
            <a:r>
              <a:rPr lang="en-US" sz="4400" dirty="0" err="1" smtClean="0"/>
              <a:t>padahal</a:t>
            </a:r>
            <a:r>
              <a:rPr lang="en-US" sz="4400" dirty="0" smtClean="0"/>
              <a:t> </a:t>
            </a:r>
            <a:r>
              <a:rPr lang="en-US" sz="4400" dirty="0" err="1" smtClean="0"/>
              <a:t>ia</a:t>
            </a:r>
            <a:r>
              <a:rPr lang="en-US" sz="4400" dirty="0" smtClean="0"/>
              <a:t> </a:t>
            </a:r>
            <a:r>
              <a:rPr lang="en-US" sz="4400" dirty="0" err="1" smtClean="0"/>
              <a:t>baru</a:t>
            </a:r>
            <a:r>
              <a:rPr lang="en-US" sz="4400" dirty="0" smtClean="0"/>
              <a:t> </a:t>
            </a:r>
            <a:r>
              <a:rPr lang="en-US" sz="4400" dirty="0" err="1" smtClean="0"/>
              <a:t>masuk</a:t>
            </a:r>
            <a:r>
              <a:rPr lang="en-US" sz="4400" dirty="0" smtClean="0"/>
              <a:t> </a:t>
            </a:r>
            <a:r>
              <a:rPr lang="en-US" sz="4400" dirty="0" err="1" smtClean="0"/>
              <a:t>warnet</a:t>
            </a:r>
            <a:r>
              <a:rPr lang="en-US" sz="4400" dirty="0" smtClean="0"/>
              <a:t> 45 </a:t>
            </a:r>
            <a:r>
              <a:rPr lang="en-US" sz="4400" dirty="0" err="1" smtClean="0"/>
              <a:t>menit</a:t>
            </a:r>
            <a:r>
              <a:rPr lang="en-US" sz="4400" dirty="0" smtClean="0"/>
              <a:t>, </a:t>
            </a:r>
            <a:r>
              <a:rPr lang="en-US" sz="4400" dirty="0" err="1" smtClean="0"/>
              <a:t>terakhir</a:t>
            </a:r>
            <a:r>
              <a:rPr lang="en-US" sz="4400" dirty="0" smtClean="0"/>
              <a:t> kali </a:t>
            </a:r>
            <a:r>
              <a:rPr lang="en-US" sz="4400" dirty="0" err="1" smtClean="0"/>
              <a:t>diketahui</a:t>
            </a:r>
            <a:r>
              <a:rPr lang="en-US" sz="4400" dirty="0" smtClean="0"/>
              <a:t> </a:t>
            </a:r>
            <a:r>
              <a:rPr lang="en-US" sz="4400" dirty="0" err="1" smtClean="0"/>
              <a:t>ia</a:t>
            </a:r>
            <a:r>
              <a:rPr lang="en-US" sz="4400" dirty="0" smtClean="0"/>
              <a:t> </a:t>
            </a:r>
            <a:r>
              <a:rPr lang="en-US" sz="4400" dirty="0" err="1" smtClean="0"/>
              <a:t>tengah</a:t>
            </a:r>
            <a:r>
              <a:rPr lang="en-US" sz="4400" dirty="0" smtClean="0"/>
              <a:t> </a:t>
            </a:r>
            <a:r>
              <a:rPr lang="en-US" sz="4400" dirty="0" err="1" smtClean="0"/>
              <a:t>mengidap</a:t>
            </a:r>
            <a:r>
              <a:rPr lang="en-US" sz="4400" dirty="0" smtClean="0"/>
              <a:t> </a:t>
            </a:r>
            <a:r>
              <a:rPr lang="en-US" sz="4400" dirty="0" err="1" smtClean="0"/>
              <a:t>penyakit</a:t>
            </a:r>
            <a:r>
              <a:rPr lang="en-US" sz="4400" dirty="0" smtClean="0"/>
              <a:t> </a:t>
            </a:r>
            <a:r>
              <a:rPr lang="en-US" sz="4400" dirty="0" err="1" smtClean="0"/>
              <a:t>jantung</a:t>
            </a:r>
            <a:r>
              <a:rPr lang="en-US" sz="4400" dirty="0" smtClean="0"/>
              <a:t>.</a:t>
            </a:r>
          </a:p>
          <a:p>
            <a:endParaRPr lang="id-ID"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data:image/jpeg;base64,/9j/4AAQSkZJRgABAQAAAQABAAD/2wCEAAkGBxMTEhUSExMVFhUXFhUYFxgYFxcXGBYYFRkXFxgYFxYYHSggGBolHRcVITEhJSkrLi4uFx8zODMsNygtLisBCgoKDg0OGhAQGy4lHSUtLS0tLS0tKy0vLS0tLS0tLS0tKy0tLS0rLS0tLS0tLS0tLS0tLS0tLS0tLS0tLSstLf/AABEIALIBGgMBIgACEQEDEQH/xAAcAAABBQEBAQAAAAAAAAAAAAAFAQIDBAYABwj/xABMEAACAQIEAwUEBgYHBgQHAAABAhEAAwQSITEFQVEGEyJhcTKBkbEUI6HB0fAHQlJicuEzU5KTssLSFUNUgqLxRKOz4hYXJCU0c4P/xAAbAQACAwEBAQAAAAAAAAAAAAAAAQIDBAUGB//EADQRAAICAQQABAIHCAMAAAAAAAABAhEDBBIhMQUTQVFhcRQVIjKBkaEGIzNSksHR4TRisf/aAAwDAQACEQMRAD8AUUP42vgQ9Ltv7Tl/zURAqlxlfqSejWj8LiGgD2bAXM1m037Vu2figNTCqHZ1pweH8rSD+yoX7qv0AONcDSUtADhS00U6gARi/bb1qEVNjPbb1HyFQ0ASW9xRdqDpvRg0ANpKU11ACGnCkpRQAtMU/jTn2pjjSPKmhM522jmahud4bZ7sqHk5WcEgeLUlRuQJgcyKRm2FPDEbfD502FcA3h/Chh7eJYO7tcDMzPBYkJGpjmZPQTAApnY18+DQMvh11O1ySWYhT+rJIE7xPSjF+0HtskkBlZZESAwIkT612GsKiLbQQqqFUdAogUtvNknNtUwJfwq/TrCoqqO5uvCjLrISdP4qrfRXus15XS3atlktm5JAKyty7EjWcyiT1PSiV6zc+mC4gmLGUTtrdlh6wB8ajPBbbRnwyuBtLEjSI8DMRO/Kq3iTdk1la4M7axyAXChFyIXvAGVGYmYEsQNvWBymrWGxnc3EHegqCczWykNMEibtxjGmvM8o56S9gle33b4e2VXVVMZQR0A251Ru9nsOZH0VVmfEp1WennFQWFp2ix54tcoL4DHpezm2ZVWy5hsxABMHoJj3VYWocFaVLQRUFtRoFGwqcVcZ+PQjxHL1qGx7R/hX5vU1/l61XQ+JvRfv/GkANsNL3f8A9r/Ycv3VdahWBaSx63rn/qvRU0IAZx0TaPkR84++obd8Lhbc8xbt+9yLY+0irPGR9S/oD8CKr8OIOGtgifGF9PrtD7tKkuwYH7ScZV1UW3PtHOoVWHgaIYnVWlDEabTuKoLw4kA9/hhOsG/fBE8iO+0NFMZwPDPde61h2LmTqyhWEgnw6+KASNdfU1EOzuF/4V/7x/xqLg27JxnFKuTNgVS45/8AjXj0tuf7IzfdTeC41roMxy2q1xGzNq4vVLg+KkU+iB6b2PuZsFaP8Y+DtResz+jS9n4daP58Sq3+atNQB1KDSCligBwpwpopwoAEY/8ApD7vl/KooqzxJfrP+UfM1ARQAi0aNA7lxUUu7BVUSzEwAOpNU/8A5g4D9u5y/wB2/wCFSjCUukJyS7NNFJWbHb/Aft3P7p/wqRe3eAP+9Yetu5+FS8qf8rI74+5oIp1Al7a8PP8A4gD1Rx/lqRe1+A/4lPfmHzFLy5+zHvj7hh9jSKZANDF7VYD/AIuz73A+dScJ4vYvM9uzet3CsNCMCQrHmB5z8RRtku0Fp9MnxO49DTUNWrlsER+RVOCDBqLJxJXsFoh3WJ0UiDP4UiYVhr3rHSIMQd9dI11Hwqa0akamgbaBYwDDa849wPIiY+HwnfWn/Q7klu/IAHNRAAGvl1NXTTlFMFNlNL8gRiLRMHWUMkxsAdon409Fuc7yH0gEajb7fjXNwjDfrWLHvt2/wobxrB4HD2jdOFsMQYVRbtyzctY06k+VRsE23SDNgsPC7KW38IjTzHLWrAFeZW+2uJVvZtqv7KoI+J1NanhHa62yk34thROc+yfXofLnUN6Zdk0+SC3NcB+/y99U3Orax7PyB0oFjv0j8NUwb7GP2bVw/wCWkwvbTh10nLi7SyVgXG7onRRp3kSdOVSooHcGecsEmWJ+JJ++jpoJwK0fqt9h/ho81o0kwYO4kv1VwfuN9gmh3Br31aqCul6GB3GYZ0HvMfbR1rdBsfwvCZgbndqYOabmTSCRPiEAGCOh1EVJATsL8bW5zeZAWBMcyZk0xRfjZPdMe7WgdzifCh/4sN/DicRc90hyJ99Cz2iwfJNOX/1d78aYX8EZbsl+sPIVor9udKx3AMS9ubkAJsWY5RPRdJY+Sg0dw3amwW8Vq44HMgBZ5eAHYmB4idxoNqUnbElwbr9ER/8At4HRlj07q2PurZ5awXY/tRZJu5iyy6HLlJKjLGoWYMitWe0eG/bI/wCR/wDTSGE8tLFCv/iPDf1n/S/+mnjtBhv6wf2X/wBNAUEwKcBQ0cew39YP7LfhUo43h/61ft/CgBvEU8Q/h+80G4zxazhUz3mifZUas56KPv2HOoe1/atLSr3C97cYNH7CRGrnnvoBXlWOXEXnNy6HdzuSPgANgPIVow4lPmTpEJya4SLPaTtJdxbeLwWwfDbB09WP6zefLlFDUGg9KS7hnUSyMBMaiNacmw9K6mFRS+z0Y8rfqLFdFOiuq8zWIBTgK6nUyEmJFbn9EvDQ167iT/u0FtfW4QzE9dFX41h60fYXtOMFdZboPc3YzECSjDZ45rEg89ulZtUm8bov0zW/k9gaocSkieY/JqSxeS4ouW2V0YSrKQykeRGhqHG3IWObae7n+fOuMdNdjVaplNV0GlWFECKCUhlI7kaU0GfFqB6nlPKgvH+OYXCeK/fCnxHIHljKx7G/LTYTrTIGd/Sngrh7i8Em2iursN1LFSuby0OvU+lD+x+Az2Lj8+8yj0VV+9j8KNcP/SRw6+DZuFkUjK3egZSp0MsrGPOYoEuIFmcHYuhjNy4zowP1IdiozD9ZwbQ05E7SKu8y8XlkYR25fMBvGuIWrRKjxvqCAYCn95ufoPsrL4m47yxJgnXUxPIR5SYHKaI4fABQ9657CLoP2mGUfAuzac8pqiiNeJOggHKPuHUnmeZ91UrGol2XUTycN8A/6OCY50y5hhOUzPMEDb76NWsEmUkqZP31XuIXAB01ABO+ux6gTp7xU6KDUcK7S5uGG016MRbdFU5irvbDAhlMyYAKk76a70Nu8bxCifpN/wDvbn+qg+NwBtgMwVgcokgwSf2o9k+c9POosQwVJbONRGzCDA32YDqOtX4ckcaaaK543KSdhG52rxmwxN6eQ7y4fj4qFu7XO9uXWL3GKZmY5mJObUk/wj4VXKz4oJHnoPeefpVrC2C1tiusuo8hCtM+k/aKz5JOTLIpJEVq3561Y7mkVMsk6nr61MEHU0kMk4ViFYXHxMlCCACYLEaKLYGxBk6aCDVKyEBgtHMAkByORMeyNpPwp+HfNh8jwq5yyk6H2Y094idtW9aG429ZtoVQFLhmWLEhxoF9rmJJmqrLDX9neNWLWcMSSY0RSQAvIeWvWjzdqcKJLM6gdUP2xMViOGcBsLcVcReu5Gt2bga3buxF62l0yyK22aIEbVNx3hWDtsRZvNdKZDcQ7qjZZKXYAeMyEq2up3ggPaPcbzB8awt1Xa3eQqgBck5QoJiSWjSdCfMUQQKdiPiDXlGFu9zie6wpFxn8C7MrrcUFtQII1PIj4UX4n2YfDWu8LFoyAgRm8RA2yHSo0NP3PRFSpRa8q8tw3GghjLhra6A/VjMBzLNdzM1XOE4Q4w3GsuLeQhWCkFWJkhlCnwiOXypuNApJs2vGrOimDz60DxuLW0uZt+Q5seg/HlQ/GcDv2lLvfGUbk5tPtoRh+H4rE+Kzae7uJ5afvMYHpNCim+eiT+HIzGY9rtwFj1gDZR0H47n4Cp7ew9Kfj+zOIwq571uM0SwIYLPJiPZqO2fCPzzrs6TaofZZz9UpcWOpZps0oNa7Me0eKWmTTgaZBoWmk0pNR3GgTSbCMbZ6B+h/AtmxF6WFvwoFDHKXPiZssxIGXWOZrcYjW6fIAfMn51X7FcM+j4KzbPtMM7/xXPEfgCB7qW9eC5rh6n36wPjpXBzSUpto7WKNJIu2yJiaku3RsOdB8NcJeWO8/KiSVFDmqZ5v267cujthcO2UqYuXNPATB7tZ2PNm3Gw2ryriKhycrZjMk6+I7kidT6mrdxS+Lu2LhAy3sS909WVyW+0ae6prvDRbAk6MZMbxEge8/Ol2Ij4Vw62cP3wXM3jBG+XKdd9tIPpRLhGK+j3BcgsWDAACZn084PuqrwC+bD3bVweG4M40EZl9tJ815fuj327GKFtGTxZu8JUjTQeGWMSRA9n0nbWyNUQl2VsZinfMDITMWy+YmJ9AY9atcMsHedIG/nVFFLNAkk6Dcmtjwnsucozu9ttTswPPQySpG+gjeouSj2NRcugb3ZnL10B30O/w1+NcIe0/kjld+QJA9diKu8TwTW2IGdlEQ4WY9SBB+z050EwOLy3ChIyP4l1kQxkrM/qvMeTCrNyfRFprsI3JIZSJDCSpMAg+0AeTAyR1oPx7Ar3THZhlMgDxrmGuXkeR8orQixnVoidCp38QMgz05e+hGOIu2bm6uJGXmDCkqfLwzNNrgQJtYUHwiCYGYnUCR7IHLqTvRQki2qDTU6b6QNSeu/xqjauAABAWZtvMmBJ6CiC4YIqyZJ3PX09/yFVjK4UZc0DWfONSPdtTQnmKjxd2T3Y9W8gd/vj1qbvT1X4UAFMZ2KuoylrtsgFYXxBdZgSVgsd9Y3FbjhOHtLbRsOq25G+Qlzy1aC0zO9eU28Ww0QmOT+JJHMZJj3iK2vZnHs2GBzkstx1J94caejD4VCNMtdnol+zfCrq7eFdt8wAB3I3j7a87/SNdz3MNYe0xBzsziC2VSo7tmP6haG3/AFfM1q+KcTuLaw7hicyMGG05W5xWf/SRbW5eshWAHdMWytzLTGh057nTz2oaBKzL3cNN4XpbOEyCGgBOjEawft2g0ZTOROZJnUwFnrouVQBpIkAc+hFrhCuiuV2jmQeRAPz3P7o1q1cusoGRwziAwyqVEbagiX55V0GvrUY01aJTjKLqSpklzFXU9sqSNcsuTrtrPvnQ8gAKThHGMt452JUKWukEZQCsqI0zOSVhAJUb7yR30vPIVisH6y4fFkPRJ9q6dYnRYJOwkLxXiOUJbRcoCyq7+2ZLEnVmMasd6XwJOSaVKv7hDjnHvpF9FuFls5h4UGZlXmx2l4n05efonBserWLZtju0bOLSZsqoimJbKfExjr/Px/hK5i4O5XfnuJg1pLvawWcJh7VoA3LNxQ6MCQbVoMZZiIGZnG0xFSzYHLGnH3DBlUZtM9WW4XthWZXGomZnfc8+lZnGdjbTkm23dn9kQV+G4ry//a15b7pg++tLdf6u0DLePl0Os69K9Y4TgjhbA+lYg3LhJkgSAx/URVE3CIMsfOY2rPWTA7jLk0RljzKpRM3iuxuJTYI4/dMH4EUKv8Lvp7Vl/cpI+Ir0/huOS5KAsjruHBDGdZE6Ea7jSiIwpO+U+6J+daIeJ512kyqWhwv3R4u1phurD1Uj51ytXr2JwqD2gAOvL41WPCrR5CDsf51dHxd+sP1KZeFxl1L9DyuRRHszw36Ti7NndS4Z/wCBPE3xiPfVHiHGSL90J/Ri4ypoCcqnKDJB3iffSWu0V22cyMVMHxDKpjSRKjy28q0y10pRpR/Uqx6HEvtPKvlTPoTFTGm+1BeJWCcgA0zT7gD/ACrx8dqsQZBxF73sfxqC52gun2r17+0T99c5t10zpw0uPvzYnteFw/inoDUPGrzLbYJIO0jQ+4javE7nF3J9pz1lzVzs7xIDE2z3hQkwWIzAac52EjU03KSXRH6Ngd1lTa9Kf6FftJwoG+WIK3DmmSQTmJJmd99zVFsSqiLgzAMCfM/qz5Ssx+6a9ZsEd8zXAIaI00kaadKB9tOy9nEops28t9nVRl0VpOrONtAGad9D1qiGdXQsmn4tHnXFs7tbbX25WDoNpYnrED0mrD2GJ8RIBZQzEGFnmx5cq1adhls2iz5w9kglpBt3YKklQdMpE6GCDIM71QuY9kW8tseO4dTuQhQBg0aQTtzkedasbU7MWSDjVg3gTWgwi7lMhlBRGLL0ZmGRDodiTqPfvuGuNIZjP8QEfxgRPlpXlN63mY6DTwiAB79PMnWjvC7gt3FNxmySAdSCAdJB55fupSxbnY4Zdqo9CxiEgstwSBtkztpyEttvy51kuK2Lp/pLQIZgSSApEbEAeKQN+enOp+A8Uv8AfPbbEM6wwSFVg0aoVVQBDA0WPGcOua24l80MMq218zLGCBqZJIHSqZY5R5Lo5IyMncw1+ys2buZWOuzDXScrARB1MRInSqeMxihTNxDdyjUER4oGWOWvIzyozjuJWEci3dEESRMhtesAfnpQrHuhtNMNMNmMEEqw8MnmBlMjrFWQyyrkhPFH0BmGxIVc1krI3nUn0G5P/aiN3vbipoF8IJJEASTvr6VQtXVDFgQCCJEAE6b/AB5Cjdt1uOqs4HgQgCNZUHaRMzSeR+hGMF6g+xZVSV7vNrqxJObykaR6dKLIluB9Xa2/bH+iiKvYUfVsJn2Sxtvp6jXXkfjVZuJWwSO7QxzhNf8Ay6hUmWfZRks9Pw+PuWgQjEBjJG4J2mDzioFptw6jSRzBnX4a0rLMXE1ZquOcXv8A+z8K63CDmcSAvVx001T7ayacZurrmZi2rFmuEkjbUONvOaMvfZsJlyjKjyqlmgEySdIO7HnzqfslhlcP3irIIjTQCNopxtepPJtppFLAdopOVxdjKw8MtrqRodYJ3MzUkXXXPczWLJ0VVI7255JyRerRWlx2IsYYAhFNwjwr97dF+dYDj/HGZj4s1w6TpC9AB8hympWZ9qXLLeLxY7u4lsAMgt5UXZQz5TpzPiza9JNDMQraMxJJG510GgHoBFdwuwbep9ptD7+vnIFSY7ZPT5UJ80Nx4tkvBbkOw/cP2Mpq2+HGdm1hhBFUeCf0p/gf7INFWFdTSpPF+JhycTO4binw7rctEB1DBWIDEZhlJEjQxzpy9qU+kJexKfSSiG3lMZVUxqqnw5vONZPlVK+pIIUwaqYfhICMxGdp2BIFLNi3cJfiThk2rs3/AAfjvC7lwtaX6O7DxK/gEjbIQco5+zBq/iu3+Hw7he8e4eZSLij+LUCfSvKMQqwB3bKeYJMe6darlYrmS0i3dmtauW2qR79wTtPhsWs2rgLDdTIYDzVtRVxsIN1JX+EkT6xXgnDMBnXOjFLitof5jUVpeC9vMThWFvFqbicnAGaOvRx8DWWeLn7Jvipxxqclw/X0NfjOwlhtVzJ/CfuaRQDG9iLy+w4cdGGX7RIn4VuuC9osPiVzWrisOeokeRG4PrTuO8VXD2GuGM3s2/3naYkeUFj5KaUMmVS2pkZ4sTjua/I8lxODe05V1IIOuxjmNjHMVWut+fh/KiOZiSxJJOpJ3JO5pj2E5iCTy6czHnXU2ujkOr4KVmOp++rHdFSHESBswkEEEEMp3BBI99PGFWZBE6gaaA+tRpYIJkgnl+elFcUwR6rwnHWrlkMrIbcDnBWAPCQT4SNo8qt4TiqbJ4o5qMw+I0rxyzhwCMsAgzJ3nrrsaMYTj2LtLkt3PDtshj0JUkVhlondxZvjrVVSRv8Aj9q7etspJAKEBdASTMTG+sc6824jjzspYB1UnlIBLJ/i+K1JxDtHi7gyvff/AKR/1IAfjQkofAP2U+wVfhxSx2m+yjPmjkqlVBPguFSQbgOSI05A6Zuukz/y1Fi7gclGOXKxjmDJiM2wmBBP2a13EcUkItrUBRJIjxc9Oe8TV3snwg37w6L4j7tR1nUCtKr0Mw3FY18Pcs3kIIKgA5WEFBBUhgOR5aaGKrdq8Yb+ILKpWVQmdNSokn87AVe7eW7dpksWvFkJZtJGZjtJmWjTTQACNzTOBrZv22U6XAM6liBoimU3k7ADnMUxAvE8GU2u8DFpGVlgKATvG+u3T30NxfFnW69seNSEC5h+sAoJAM+ExqPfR3E4mFZIjWCOnWayuM/pVPUR9tQyRRKLCCYUtbQZhmBacw0EwAZAkCByB3OlTcTsFHPiDaKDGbTKoUCGA6UnDbkH86URTCd9dKruS0npAJJ+APwqKQWO7O8RS2tx38TgLkGvnz+FDXxQJJg6nrUnFUtozW7b5lkQdPEYgny1Jp1vDKQDNrYbkz7/ADpgQqZqfD2cxqvFEOHiDWU1p8hrB4D6siq/0v6NKqAXI25LPM9fSpX4iyrlT2jz/Z/E1iuNcWjMls+LXM+/qAevU00Sk65Zdu3buIvdzaOa6x+suHZBzJPXy9wovhuxmFskG5evs8TOVFWecAgmd+dN4HhPo+CS4F8VwhrhiTBErPkAR9tTNauX1Rj4e8g+0YEeF/CfQHToa1Y8Ua5MWTLJvgvHsXaZQy4sqDt3lsEH0ZWHyofxfsRet22uC7acL4iQWWE5tlI1jVjB2mATvcxmJcXWRHYW7aIojYgKPGcoMEk66VawGNLyhjLHURGx/OlT+jxIPUTrnkBYLsdjrV3MbJZcrjNbdLg1BGytm+yo8WjIctxWQ/vAr863uGvuphXCjlJEMRyBHLqOVEbfGs9tspDRPgYZgY5Fdo5VZjcsSpK0Rc4y5Z5Vmq1gxoY61vb3CeHYlc3dm0xgzaOQ+KB7HsnUjlWc412WayC9i/be2GynORbYGJEmYYnyjlU/pO305BwUlVga/ZV9GE/nrSW7KKIAAH55023wm+ZLPbURM5pn7vtNWHsJZyurO2mWfZLXZJIB17tAI1HiPLeactU1y4BHDuaipEWHwlzxG3alTBmVUE89yPKuuYS4wyvZDA8s9v8A10b4ZewwAF9Lp2EoV5Azo3u+2rbvw87HEL/EiN/hcVyJ5N8nKlyexhosmOMYbp0l6JNGGtcIe05uWjctNyKuDHlpuPWrnEeN4p1RbwzhJIKrBkwJK7E6cuprWC3gf667/c/++uNnAf11/wDuR/qpb+bpGeXhcHaufP8A1MlZxMgb9dQQfSnm8Pj6/CenzrWW+H4I7Ym4PWyPxpz8Lwf/ABbf3R+41b58vZfmVfVGH+aX9LMirTpqAOgP2CnAHfKdNhB6HSY9K1TcMwvLFH+6akXh2F54lv7pqPpE/ZfmS+p9P6zl/S/8GUFtj+qZ15bg00WX3AM/4uoPQ+dbJeH4LneuH/8Am33Gp04fgedy5/dv+NHnT9kP6p0q9Z/l/oxV+2xEAGeRkafbVXPuOcR8q9Dfh+ACn6y5Mf1bD5msddwKC4FDeGAQW8xGunkasxylPs52v02HBt8vdzf3irhMEWgQdRPrrH3VtOFY1cHh3JQh2AKkxDKdAQecc13rK3OK90MgUhl0BnbUn56jkffUfDsHexjkSQu7HXmT7I+J8vsq5I5rES79IuhmgAS7aaACTrGsbVUvXAMS2UEK0nJMCRvsTPpOtajA8FSzcdSVDK7IpMnKD4lYmNFy65ucNqI1zXajDqmIVVBCqUG8/k8j5qabYiPFOAjGROYe+Zk+Q0HxoHjUPer/AAr057z0OorXYAgpbiDlzsQZOVgfaA5+EKZA0odxPEq2OS6dfApboSpP5nzpT5Q4spcNMuF+flyqy2IKZyrETvrod9CPeatrbz3RcCrMmSIiI5iD5CY3oVivbZQdMzbRBg6baR+FVjJ7+GGVHBkz4toEyAN/up4C9KIf7P8AASpkQCp1205cuvXxjTWKDMpk/iPxpgXAIq5hrfM0mHw/M8vzrQDjfGc827Z8H6zbZvIdF+fpWVKza3tXJLxzjczbtHTZnHPqF6DzoVg8HmAJ5nKB57A/Glw+G0zMPdRDhq5sRaQc7in0AOY+6pr2KXcmbfiGHufVpacJAXIxaBK5lYeZKNEQdqJ4RcoQ+FiwaAoyhSCUI122mPTpVU2TcEMYUQUMeIMpkONfdFWTlG7MTM6hQCT7RgDSdPhV71GNOrJR8M1TjagPw2HRHzMCCdhoQeX4U+5hrZYkg6nUaR/FqJFdZOdSpys0gzmMiOnh/OlWYdfCtoMCNCTOUxuSQJ1q1S3K0zHPDLG9s40yC/w+2SsozQNDncQZ5ZTM/hUXeWLILLaVSJk6k6+bEzRkBgGm1mSNwwJnmYMRzrK8dLGQLZyxroPs10FOMb7IN0ErN9LltyMsqASBCzIGkqNBJ38jVW3h0a+lloPiUgn9UBlzwNBJBB21CnoDQlTksqM0d4GkQdQGYakemnpTlxpFyw7QY7piRuZIB1I6CKs4SI7XYXu8CBvFFPd+IZQw9oEiVWdCRMjWTFCuN8GYaAew1wQqs+UIS0tr4VOpnUAtyreY2zduXQVXIbbqQxDknKTOsAagkaExIrKdrLL945BbMwzOWUgEGQQMnhGkfDWqlck0y6D2yTXuBkWak7qnYb2RUhFcaj6U8rrggyCniKU0iige5tD1NLNcBThTICLuR6U4GkA1+H30+aBnCdKcCaQGuBoEPbXegmLxUZI8JVSrGAZIJ5ERz+yjROlAeJ+F9ACZDiYjTcEe4/GtOnlUqOH47hcsMZr0f/pWwWGe8+xOonfn16V6HwhVwtknQOQBsNIUbA7wSZHnWG4fxd7fsARzjnVjE8Ye4ZPyrbE8oXMZjx3pvFvETDCJGkFSfIemwoHxC/LnNqQwkEgkbga9dQfdXYq7ImqVwEgBdTI+IM02CNPw/FtastCyLiskg21JXo6qstG+uvnzrIYlvrAecffR68XVMkMDBBB0PWCPhQK9bPenyUfeaU+gQds4hWtLbZScmciFXQkFic859Ry20G9BcnjPQx+JGtXcLehWn9hh9kffVBDJPr5jXlt6VBjNB9IdgoT24MeQgy2u3P3+gqzaNoAAohMCTG56+1QDD3Cdef4VY740gAvHOMm4MiH6uYPV4/y+VU8NZ5nyj+dJhcLAzN5wKNcG4Q16C0qn2t6dB51nlJRRtw4cmontirZBgMC98wuwOrHYR8z5Vs+E8ISyugk82O5/PSrOCwaoAqgADkKsMYrJPI5HptJoIadX3L3/AMHM1V7tyud6p4i9Gg3qs6UY12c+IKsCDr+ZrZWw0SmqkBoiDttWGsGGncjadp5H3b0S4Z+k7DyVxFp7cGMy+NTGkx7S+mtbtJJK0ee/aKG5Y2l7mrs3JmSdvLWq2MwodSpBjYkRMGSRJ91XuDcbwWLEWb1tn5rqj/2Ggn1FE3wPUfj9tbFlro8w8d9mQ45graKhIEAKogxKjlJEUNx/D7YtArIzE5T5NLEMBOxMyOta3ifD85VGUlASYA3PIH4Vk+0RJugbDLESYjmI+Hwq/HPcVyjTB9ntFds3O5aXTUDNuh1go266x8TpRDH2c+F74AHKSHnMTr4Q2Y6AagxAGnOayuPQ583vB8xHwO1aTAcSXuLtu9dlLqyCQWIbLDLEyNvnVTm1Npl2xOKaKeEbT3VITVfCHQegqY1yGfRkumLTTSg10Ui2hQacKZTgaCLQoOtKDSUlAiSaUGmUopjokLUM4pbkA81PLcg6H8+VECaq3RII66U4ypplWfCsuKWN+qM6qhTpMVcAmosZh4ZSOe/ICevlvUqEDQanmfwrqRPnjVcMZcEfnaqQbxLHWfnVvEvFDnRsyv1nQ8xpRJ8gka9eOXkQEOSYGp12kCZ6SfWsqlxkvC6DLTm11BMkmRzn76IYvEgW5bSB8qCWsSC28z5HT8KJsSRpbvE2MuAgMckUbkb+e/2UCBkmevpVq5chD7vxqjYbXWoXyTSLlr7KfTUp+n5NMiyXhPCDcIdxp+yeep1Pl5VrsPYCiBTrFoKNKkLVyZTcnye70+nhghsh+L9zmMCq1x6c71SxOI5CkaoxEvX+QqrXT/OuFSotXI+0Nfcazd7htp2bQg5jsecnka02H9qhzYVZuEwMrlZP6zHWPhJPl6ir8HbOD4+v3cH8QJc4C4jLBPw+Bq9guM8Sw2iX74Ufqlu9TT918wHuijeB4XccjLmy/rMq5go01MwI16itZiezlizaTvM152mbisVTqMoUETH7x61pPMGNs/pOx4EMMO3Lx2mB/wCl1H2VRx/bG9ejOlrTaM8+mrHrW6s8Ls7d0GnqXJjXYgiBrV612fwxC57GQEhQ2dhLGdIYmfdGx1qUZNdMi4p9nleI44WEFbYB9SZ8iTvTbGJLqVmFnUKBrtvzI8pr2XD8DsYct3WU3CAAHKGd2hVMDMcpPpWD7etaJtPbKm5qLhtgC3uSgkaO2reIeWtLI5SXLLtM4xyK1wVcGfCPQVZqpgD4F9KtTXPPeQ5ijqUGmk0lBYPBrhTZpZoGOBrqaK6aAHTTgajmuBoGSk1XJqVjpUJNAAjicKY2J1G8a/zqNcVpopn3x8avcTw2dQeaz8Dv9x91VrSEkZjOUQOkeVb8U7ieI8V0vk6mXs+UMsYUu0n4VNxCwPBGkH7jVpHC/nf+dBbnHQb4lCbY8OmjSSJaDy5VY3Rz0uAhisFntuNyVMe7/tQThWFlCSND+Zose01pRCW3ZuhhVHqZJ+yh+G4ooAV1yk6gjUak9NqhJ2CJ2tnLG/iFMxOH5in4jFpkUqZOY9fKpkuBgCNQaiMq2LvWp4plyzzFQkfxVJSIuJ6CTUbPSXGqpfvxoK5h9CjGzsXf5DeqU/GlJ+NJFSLdpwFdXV1BNElk6+4/I1n+IXfrbo5BtB6xJ9fwFH7W9AuJEDEOSJBy8vIbVdg+8cLx1fuE/iT4fGOBHLlv8qt8O4xft3A6EZdmtkHI4OhVxzEfKqK2wR4alsowgctdT860nlDV4TtVGj4ZSIg93duWyduTZhGm1Wl7XuSuS2qhRCi4e8ykwCVaFy6aQOpnyy9q1I91Klgj9b8adgGcbj711s73CdCCB4dG0I8IG+32UL4jk7ttpAnzBGop6KVECT+elUcUxysGHWga7Q7hx8C1cJqngD4feat1hfZ77A7xR+R1LNJXUi46lpK4GgB4NdTK6aAHUtMpRQMVzUdKxps0CbHrVK7YcMoUArtM7DXfy2HuHWrampJqcJuHRm1Wjx6qKWT0IEw+USTJ6/gOQoA3DrYGqmQC0g7mJ5cvKtDiWhT6H5UJVJgeo+Iq3E27bOF43jhiWPHBUlf9hvHuGW0ukW1hSgYCZ0InnrQl8ODBBjQVpOMrKYd+thQfVfD91AyIMVccGuSJ7EKBM+18/wCVFlwP1aMmjZVkcm0G/n50PxJ8I15fMmj+FEIvoPlVWSTVNHY8K08MrnGa4oEq4PkRuDuK4D86USv4RHYMwmPt9amAHQfCl5y9iT8FnudSVegYu7UMO5rq6sqPUQG0tdXUy1HUhrq6gB9rcUGxv9M/ovyFdXVbg+8cTx3/AIy+aEUeIen41ZVjJ16V1dWo8mXbXtt6mrdnn6iurqBDx7Q99QcQUd4v8LfI11dTQIo8P9mropK6sL7Peab+DH5HGurq6kaBGqbGCHIHl8qWupkX94ipK6upEzqWurqBjWphrq6gjIUVJXV1BJdEWL9k+hoda3HrXV1aMPTPM/tB/Eh8izxD+gw/pc/xmg2I3HoK6uq84SIsXy9K0Vn2R6V1dWfN0jveC/en+AtcaSuqlHbk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28" name="AutoShape 4" descr="data:image/jpeg;base64,/9j/4AAQSkZJRgABAQAAAQABAAD/2wCEAAkGBxMTEhUSExMVFhUXFhUYFxgYFxcXGBYYFRkXFxgYFxYYHSggGBolHRcVITEhJSkrLi4uFx8zODMsNygtLisBCgoKDg0OGhAQGy4lHSUtLS0tLS0tKy0vLS0tLS0tLS0tKy0tLS0rLS0tLS0tLS0tLS0tLS0tLS0tLS0tLSstLf/AABEIALIBGgMBIgACEQEDEQH/xAAcAAABBQEBAQAAAAAAAAAAAAAFAQIDBAYABwj/xABMEAACAQIEAwUEBgYHBgQHAAABAhEAAwQSITEFQVEGEyJhcTKBkbEUI6HB0fAHQlJicuEzU5KTssLSFUNUgqLxRKOz4hYXJCU0c4P/xAAbAQACAwEBAQAAAAAAAAAAAAAAAQIDBAUGB//EADQRAAICAQQABAIHCAMAAAAAAAABAhEDBBIhMQUTQVFhcRQVIjKBkaEGIzNSksHR4TRisf/aAAwDAQACEQMRAD8AUUP42vgQ9Ltv7Tl/zURAqlxlfqSejWj8LiGgD2bAXM1m037Vu2figNTCqHZ1pweH8rSD+yoX7qv0AONcDSUtADhS00U6gARi/bb1qEVNjPbb1HyFQ0ASW9xRdqDpvRg0ANpKU11ACGnCkpRQAtMU/jTn2pjjSPKmhM522jmahud4bZ7sqHk5WcEgeLUlRuQJgcyKRm2FPDEbfD502FcA3h/Chh7eJYO7tcDMzPBYkJGpjmZPQTAApnY18+DQMvh11O1ySWYhT+rJIE7xPSjF+0HtskkBlZZESAwIkT612GsKiLbQQqqFUdAogUtvNknNtUwJfwq/TrCoqqO5uvCjLrISdP4qrfRXus15XS3atlktm5JAKyty7EjWcyiT1PSiV6zc+mC4gmLGUTtrdlh6wB8ajPBbbRnwyuBtLEjSI8DMRO/Kq3iTdk1la4M7axyAXChFyIXvAGVGYmYEsQNvWBymrWGxnc3EHegqCczWykNMEibtxjGmvM8o56S9gle33b4e2VXVVMZQR0A251Ru9nsOZH0VVmfEp1WennFQWFp2ix54tcoL4DHpezm2ZVWy5hsxABMHoJj3VYWocFaVLQRUFtRoFGwqcVcZ+PQjxHL1qGx7R/hX5vU1/l61XQ+JvRfv/GkANsNL3f8A9r/Ycv3VdahWBaSx63rn/qvRU0IAZx0TaPkR84++obd8Lhbc8xbt+9yLY+0irPGR9S/oD8CKr8OIOGtgifGF9PrtD7tKkuwYH7ScZV1UW3PtHOoVWHgaIYnVWlDEabTuKoLw4kA9/hhOsG/fBE8iO+0NFMZwPDPde61h2LmTqyhWEgnw6+KASNdfU1EOzuF/4V/7x/xqLg27JxnFKuTNgVS45/8AjXj0tuf7IzfdTeC41roMxy2q1xGzNq4vVLg+KkU+iB6b2PuZsFaP8Y+DtResz+jS9n4daP58Sq3+atNQB1KDSCligBwpwpopwoAEY/8ApD7vl/KooqzxJfrP+UfM1ARQAi0aNA7lxUUu7BVUSzEwAOpNU/8A5g4D9u5y/wB2/wCFSjCUukJyS7NNFJWbHb/Aft3P7p/wqRe3eAP+9Yetu5+FS8qf8rI74+5oIp1Al7a8PP8A4gD1Rx/lqRe1+A/4lPfmHzFLy5+zHvj7hh9jSKZANDF7VYD/AIuz73A+dScJ4vYvM9uzet3CsNCMCQrHmB5z8RRtku0Fp9MnxO49DTUNWrlsER+RVOCDBqLJxJXsFoh3WJ0UiDP4UiYVhr3rHSIMQd9dI11Hwqa0akamgbaBYwDDa849wPIiY+HwnfWn/Q7klu/IAHNRAAGvl1NXTTlFMFNlNL8gRiLRMHWUMkxsAdon409Fuc7yH0gEajb7fjXNwjDfrWLHvt2/wobxrB4HD2jdOFsMQYVRbtyzctY06k+VRsE23SDNgsPC7KW38IjTzHLWrAFeZW+2uJVvZtqv7KoI+J1NanhHa62yk34thROc+yfXofLnUN6Zdk0+SC3NcB+/y99U3Orax7PyB0oFjv0j8NUwb7GP2bVw/wCWkwvbTh10nLi7SyVgXG7onRRp3kSdOVSooHcGecsEmWJ+JJ++jpoJwK0fqt9h/ho81o0kwYO4kv1VwfuN9gmh3Br31aqCul6GB3GYZ0HvMfbR1rdBsfwvCZgbndqYOabmTSCRPiEAGCOh1EVJATsL8bW5zeZAWBMcyZk0xRfjZPdMe7WgdzifCh/4sN/DicRc90hyJ99Cz2iwfJNOX/1d78aYX8EZbsl+sPIVor9udKx3AMS9ubkAJsWY5RPRdJY+Sg0dw3amwW8Vq44HMgBZ5eAHYmB4idxoNqUnbElwbr9ER/8At4HRlj07q2PurZ5awXY/tRZJu5iyy6HLlJKjLGoWYMitWe0eG/bI/wCR/wDTSGE8tLFCv/iPDf1n/S/+mnjtBhv6wf2X/wBNAUEwKcBQ0cew39YP7LfhUo43h/61ft/CgBvEU8Q/h+80G4zxazhUz3mifZUas56KPv2HOoe1/atLSr3C97cYNH7CRGrnnvoBXlWOXEXnNy6HdzuSPgANgPIVow4lPmTpEJya4SLPaTtJdxbeLwWwfDbB09WP6zefLlFDUGg9KS7hnUSyMBMaiNacmw9K6mFRS+z0Y8rfqLFdFOiuq8zWIBTgK6nUyEmJFbn9EvDQ167iT/u0FtfW4QzE9dFX41h60fYXtOMFdZboPc3YzECSjDZ45rEg89ulZtUm8bov0zW/k9gaocSkieY/JqSxeS4ouW2V0YSrKQykeRGhqHG3IWObae7n+fOuMdNdjVaplNV0GlWFECKCUhlI7kaU0GfFqB6nlPKgvH+OYXCeK/fCnxHIHljKx7G/LTYTrTIGd/Sngrh7i8Em2iursN1LFSuby0OvU+lD+x+Az2Lj8+8yj0VV+9j8KNcP/SRw6+DZuFkUjK3egZSp0MsrGPOYoEuIFmcHYuhjNy4zowP1IdiozD9ZwbQ05E7SKu8y8XlkYR25fMBvGuIWrRKjxvqCAYCn95ufoPsrL4m47yxJgnXUxPIR5SYHKaI4fABQ9657CLoP2mGUfAuzac8pqiiNeJOggHKPuHUnmeZ91UrGol2XUTycN8A/6OCY50y5hhOUzPMEDb76NWsEmUkqZP31XuIXAB01ABO+ux6gTp7xU6KDUcK7S5uGG016MRbdFU5irvbDAhlMyYAKk76a70Nu8bxCifpN/wDvbn+qg+NwBtgMwVgcokgwSf2o9k+c9POosQwVJbONRGzCDA32YDqOtX4ckcaaaK543KSdhG52rxmwxN6eQ7y4fj4qFu7XO9uXWL3GKZmY5mJObUk/wj4VXKz4oJHnoPeefpVrC2C1tiusuo8hCtM+k/aKz5JOTLIpJEVq3561Y7mkVMsk6nr61MEHU0kMk4ViFYXHxMlCCACYLEaKLYGxBk6aCDVKyEBgtHMAkByORMeyNpPwp+HfNh8jwq5yyk6H2Y094idtW9aG429ZtoVQFLhmWLEhxoF9rmJJmqrLDX9neNWLWcMSSY0RSQAvIeWvWjzdqcKJLM6gdUP2xMViOGcBsLcVcReu5Gt2bga3buxF62l0yyK22aIEbVNx3hWDtsRZvNdKZDcQ7qjZZKXYAeMyEq2up3ggPaPcbzB8awt1Xa3eQqgBck5QoJiSWjSdCfMUQQKdiPiDXlGFu9zie6wpFxn8C7MrrcUFtQII1PIj4UX4n2YfDWu8LFoyAgRm8RA2yHSo0NP3PRFSpRa8q8tw3GghjLhra6A/VjMBzLNdzM1XOE4Q4w3GsuLeQhWCkFWJkhlCnwiOXypuNApJs2vGrOimDz60DxuLW0uZt+Q5seg/HlQ/GcDv2lLvfGUbk5tPtoRh+H4rE+Kzae7uJ5afvMYHpNCim+eiT+HIzGY9rtwFj1gDZR0H47n4Cp7ew9Kfj+zOIwq571uM0SwIYLPJiPZqO2fCPzzrs6TaofZZz9UpcWOpZps0oNa7Me0eKWmTTgaZBoWmk0pNR3GgTSbCMbZ6B+h/AtmxF6WFvwoFDHKXPiZssxIGXWOZrcYjW6fIAfMn51X7FcM+j4KzbPtMM7/xXPEfgCB7qW9eC5rh6n36wPjpXBzSUpto7WKNJIu2yJiaku3RsOdB8NcJeWO8/KiSVFDmqZ5v267cujthcO2UqYuXNPATB7tZ2PNm3Gw2ryriKhycrZjMk6+I7kidT6mrdxS+Lu2LhAy3sS909WVyW+0ae6prvDRbAk6MZMbxEge8/Ol2Ij4Vw62cP3wXM3jBG+XKdd9tIPpRLhGK+j3BcgsWDAACZn084PuqrwC+bD3bVweG4M40EZl9tJ815fuj327GKFtGTxZu8JUjTQeGWMSRA9n0nbWyNUQl2VsZinfMDITMWy+YmJ9AY9atcMsHedIG/nVFFLNAkk6Dcmtjwnsucozu9ttTswPPQySpG+gjeouSj2NRcugb3ZnL10B30O/w1+NcIe0/kjld+QJA9diKu8TwTW2IGdlEQ4WY9SBB+z050EwOLy3ChIyP4l1kQxkrM/qvMeTCrNyfRFprsI3JIZSJDCSpMAg+0AeTAyR1oPx7Ar3THZhlMgDxrmGuXkeR8orQixnVoidCp38QMgz05e+hGOIu2bm6uJGXmDCkqfLwzNNrgQJtYUHwiCYGYnUCR7IHLqTvRQki2qDTU6b6QNSeu/xqjauAABAWZtvMmBJ6CiC4YIqyZJ3PX09/yFVjK4UZc0DWfONSPdtTQnmKjxd2T3Y9W8gd/vj1qbvT1X4UAFMZ2KuoylrtsgFYXxBdZgSVgsd9Y3FbjhOHtLbRsOq25G+Qlzy1aC0zO9eU28Ww0QmOT+JJHMZJj3iK2vZnHs2GBzkstx1J94caejD4VCNMtdnol+zfCrq7eFdt8wAB3I3j7a87/SNdz3MNYe0xBzsziC2VSo7tmP6haG3/AFfM1q+KcTuLaw7hicyMGG05W5xWf/SRbW5eshWAHdMWytzLTGh057nTz2oaBKzL3cNN4XpbOEyCGgBOjEawft2g0ZTOROZJnUwFnrouVQBpIkAc+hFrhCuiuV2jmQeRAPz3P7o1q1cusoGRwziAwyqVEbagiX55V0GvrUY01aJTjKLqSpklzFXU9sqSNcsuTrtrPvnQ8gAKThHGMt452JUKWukEZQCsqI0zOSVhAJUb7yR30vPIVisH6y4fFkPRJ9q6dYnRYJOwkLxXiOUJbRcoCyq7+2ZLEnVmMasd6XwJOSaVKv7hDjnHvpF9FuFls5h4UGZlXmx2l4n05efonBserWLZtju0bOLSZsqoimJbKfExjr/Px/hK5i4O5XfnuJg1pLvawWcJh7VoA3LNxQ6MCQbVoMZZiIGZnG0xFSzYHLGnH3DBlUZtM9WW4XthWZXGomZnfc8+lZnGdjbTkm23dn9kQV+G4ry//a15b7pg++tLdf6u0DLePl0Os69K9Y4TgjhbA+lYg3LhJkgSAx/URVE3CIMsfOY2rPWTA7jLk0RljzKpRM3iuxuJTYI4/dMH4EUKv8Lvp7Vl/cpI+Ir0/huOS5KAsjruHBDGdZE6Ea7jSiIwpO+U+6J+daIeJ512kyqWhwv3R4u1phurD1Uj51ytXr2JwqD2gAOvL41WPCrR5CDsf51dHxd+sP1KZeFxl1L9DyuRRHszw36Ti7NndS4Z/wCBPE3xiPfVHiHGSL90J/Ri4ypoCcqnKDJB3iffSWu0V22cyMVMHxDKpjSRKjy28q0y10pRpR/Uqx6HEvtPKvlTPoTFTGm+1BeJWCcgA0zT7gD/ACrx8dqsQZBxF73sfxqC52gun2r17+0T99c5t10zpw0uPvzYnteFw/inoDUPGrzLbYJIO0jQ+4javE7nF3J9pz1lzVzs7xIDE2z3hQkwWIzAac52EjU03KSXRH6Ngd1lTa9Kf6FftJwoG+WIK3DmmSQTmJJmd99zVFsSqiLgzAMCfM/qz5Ssx+6a9ZsEd8zXAIaI00kaadKB9tOy9nEops28t9nVRl0VpOrONtAGad9D1qiGdXQsmn4tHnXFs7tbbX25WDoNpYnrED0mrD2GJ8RIBZQzEGFnmx5cq1adhls2iz5w9kglpBt3YKklQdMpE6GCDIM71QuY9kW8tseO4dTuQhQBg0aQTtzkedasbU7MWSDjVg3gTWgwi7lMhlBRGLL0ZmGRDodiTqPfvuGuNIZjP8QEfxgRPlpXlN63mY6DTwiAB79PMnWjvC7gt3FNxmySAdSCAdJB55fupSxbnY4Zdqo9CxiEgstwSBtkztpyEttvy51kuK2Lp/pLQIZgSSApEbEAeKQN+enOp+A8Uv8AfPbbEM6wwSFVg0aoVVQBDA0WPGcOua24l80MMq218zLGCBqZJIHSqZY5R5Lo5IyMncw1+ys2buZWOuzDXScrARB1MRInSqeMxihTNxDdyjUER4oGWOWvIzyozjuJWEci3dEESRMhtesAfnpQrHuhtNMNMNmMEEqw8MnmBlMjrFWQyyrkhPFH0BmGxIVc1krI3nUn0G5P/aiN3vbipoF8IJJEASTvr6VQtXVDFgQCCJEAE6b/AB5Cjdt1uOqs4HgQgCNZUHaRMzSeR+hGMF6g+xZVSV7vNrqxJObykaR6dKLIluB9Xa2/bH+iiKvYUfVsJn2Sxtvp6jXXkfjVZuJWwSO7QxzhNf8Ay6hUmWfZRks9Pw+PuWgQjEBjJG4J2mDzioFptw6jSRzBnX4a0rLMXE1ZquOcXv8A+z8K63CDmcSAvVx001T7ayacZurrmZi2rFmuEkjbUONvOaMvfZsJlyjKjyqlmgEySdIO7HnzqfslhlcP3irIIjTQCNopxtepPJtppFLAdopOVxdjKw8MtrqRodYJ3MzUkXXXPczWLJ0VVI7255JyRerRWlx2IsYYAhFNwjwr97dF+dYDj/HGZj4s1w6TpC9AB8hympWZ9qXLLeLxY7u4lsAMgt5UXZQz5TpzPiza9JNDMQraMxJJG510GgHoBFdwuwbep9ptD7+vnIFSY7ZPT5UJ80Nx4tkvBbkOw/cP2Mpq2+HGdm1hhBFUeCf0p/gf7INFWFdTSpPF+JhycTO4binw7rctEB1DBWIDEZhlJEjQxzpy9qU+kJexKfSSiG3lMZVUxqqnw5vONZPlVK+pIIUwaqYfhICMxGdp2BIFLNi3cJfiThk2rs3/AAfjvC7lwtaX6O7DxK/gEjbIQco5+zBq/iu3+Hw7he8e4eZSLij+LUCfSvKMQqwB3bKeYJMe6darlYrmS0i3dmtauW2qR79wTtPhsWs2rgLDdTIYDzVtRVxsIN1JX+EkT6xXgnDMBnXOjFLitof5jUVpeC9vMThWFvFqbicnAGaOvRx8DWWeLn7Jvipxxqclw/X0NfjOwlhtVzJ/CfuaRQDG9iLy+w4cdGGX7RIn4VuuC9osPiVzWrisOeokeRG4PrTuO8VXD2GuGM3s2/3naYkeUFj5KaUMmVS2pkZ4sTjua/I8lxODe05V1IIOuxjmNjHMVWut+fh/KiOZiSxJJOpJ3JO5pj2E5iCTy6czHnXU2ujkOr4KVmOp++rHdFSHESBswkEEEEMp3BBI99PGFWZBE6gaaA+tRpYIJkgnl+elFcUwR6rwnHWrlkMrIbcDnBWAPCQT4SNo8qt4TiqbJ4o5qMw+I0rxyzhwCMsAgzJ3nrrsaMYTj2LtLkt3PDtshj0JUkVhlondxZvjrVVSRv8Aj9q7etspJAKEBdASTMTG+sc6824jjzspYB1UnlIBLJ/i+K1JxDtHi7gyvff/AKR/1IAfjQkofAP2U+wVfhxSx2m+yjPmjkqlVBPguFSQbgOSI05A6Zuukz/y1Fi7gclGOXKxjmDJiM2wmBBP2a13EcUkItrUBRJIjxc9Oe8TV3snwg37w6L4j7tR1nUCtKr0Mw3FY18Pcs3kIIKgA5WEFBBUhgOR5aaGKrdq8Yb+ILKpWVQmdNSokn87AVe7eW7dpksWvFkJZtJGZjtJmWjTTQACNzTOBrZv22U6XAM6liBoimU3k7ADnMUxAvE8GU2u8DFpGVlgKATvG+u3T30NxfFnW69seNSEC5h+sAoJAM+ExqPfR3E4mFZIjWCOnWayuM/pVPUR9tQyRRKLCCYUtbQZhmBacw0EwAZAkCByB3OlTcTsFHPiDaKDGbTKoUCGA6UnDbkH86URTCd9dKruS0npAJJ+APwqKQWO7O8RS2tx38TgLkGvnz+FDXxQJJg6nrUnFUtozW7b5lkQdPEYgny1Jp1vDKQDNrYbkz7/ADpgQqZqfD2cxqvFEOHiDWU1p8hrB4D6siq/0v6NKqAXI25LPM9fSpX4iyrlT2jz/Z/E1iuNcWjMls+LXM+/qAevU00Sk65Zdu3buIvdzaOa6x+suHZBzJPXy9wovhuxmFskG5evs8TOVFWecAgmd+dN4HhPo+CS4F8VwhrhiTBErPkAR9tTNauX1Rj4e8g+0YEeF/CfQHToa1Y8Ua5MWTLJvgvHsXaZQy4sqDt3lsEH0ZWHyofxfsRet22uC7acL4iQWWE5tlI1jVjB2mATvcxmJcXWRHYW7aIojYgKPGcoMEk66VawGNLyhjLHURGx/OlT+jxIPUTrnkBYLsdjrV3MbJZcrjNbdLg1BGytm+yo8WjIctxWQ/vAr863uGvuphXCjlJEMRyBHLqOVEbfGs9tspDRPgYZgY5Fdo5VZjcsSpK0Rc4y5Z5Vmq1gxoY61vb3CeHYlc3dm0xgzaOQ+KB7HsnUjlWc412WayC9i/be2GynORbYGJEmYYnyjlU/pO305BwUlVga/ZV9GE/nrSW7KKIAAH55023wm+ZLPbURM5pn7vtNWHsJZyurO2mWfZLXZJIB17tAI1HiPLeactU1y4BHDuaipEWHwlzxG3alTBmVUE89yPKuuYS4wyvZDA8s9v8A10b4ZewwAF9Lp2EoV5Azo3u+2rbvw87HEL/EiN/hcVyJ5N8nKlyexhosmOMYbp0l6JNGGtcIe05uWjctNyKuDHlpuPWrnEeN4p1RbwzhJIKrBkwJK7E6cuprWC3gf667/c/++uNnAf11/wDuR/qpb+bpGeXhcHaufP8A1MlZxMgb9dQQfSnm8Pj6/CenzrWW+H4I7Ym4PWyPxpz8Lwf/ABbf3R+41b58vZfmVfVGH+aX9LMirTpqAOgP2CnAHfKdNhB6HSY9K1TcMwvLFH+6akXh2F54lv7pqPpE/ZfmS+p9P6zl/S/8GUFtj+qZ15bg00WX3AM/4uoPQ+dbJeH4LneuH/8Am33Gp04fgedy5/dv+NHnT9kP6p0q9Z/l/oxV+2xEAGeRkafbVXPuOcR8q9Dfh+ACn6y5Mf1bD5msddwKC4FDeGAQW8xGunkasxylPs52v02HBt8vdzf3irhMEWgQdRPrrH3VtOFY1cHh3JQh2AKkxDKdAQecc13rK3OK90MgUhl0BnbUn56jkffUfDsHexjkSQu7HXmT7I+J8vsq5I5rES79IuhmgAS7aaACTrGsbVUvXAMS2UEK0nJMCRvsTPpOtajA8FSzcdSVDK7IpMnKD4lYmNFy65ucNqI1zXajDqmIVVBCqUG8/k8j5qabYiPFOAjGROYe+Zk+Q0HxoHjUPer/AAr057z0OorXYAgpbiDlzsQZOVgfaA5+EKZA0odxPEq2OS6dfApboSpP5nzpT5Q4spcNMuF+flyqy2IKZyrETvrod9CPeatrbz3RcCrMmSIiI5iD5CY3oVivbZQdMzbRBg6baR+FVjJ7+GGVHBkz4toEyAN/up4C9KIf7P8AASpkQCp1205cuvXxjTWKDMpk/iPxpgXAIq5hrfM0mHw/M8vzrQDjfGc827Z8H6zbZvIdF+fpWVKza3tXJLxzjczbtHTZnHPqF6DzoVg8HmAJ5nKB57A/Glw+G0zMPdRDhq5sRaQc7in0AOY+6pr2KXcmbfiGHufVpacJAXIxaBK5lYeZKNEQdqJ4RcoQ+FiwaAoyhSCUI122mPTpVU2TcEMYUQUMeIMpkONfdFWTlG7MTM6hQCT7RgDSdPhV71GNOrJR8M1TjagPw2HRHzMCCdhoQeX4U+5hrZYkg6nUaR/FqJFdZOdSpys0gzmMiOnh/OlWYdfCtoMCNCTOUxuSQJ1q1S3K0zHPDLG9s40yC/w+2SsozQNDncQZ5ZTM/hUXeWLILLaVSJk6k6+bEzRkBgGm1mSNwwJnmYMRzrK8dLGQLZyxroPs10FOMb7IN0ErN9LltyMsqASBCzIGkqNBJ38jVW3h0a+lloPiUgn9UBlzwNBJBB21CnoDQlTksqM0d4GkQdQGYakemnpTlxpFyw7QY7piRuZIB1I6CKs4SI7XYXu8CBvFFPd+IZQw9oEiVWdCRMjWTFCuN8GYaAew1wQqs+UIS0tr4VOpnUAtyreY2zduXQVXIbbqQxDknKTOsAagkaExIrKdrLL945BbMwzOWUgEGQQMnhGkfDWqlck0y6D2yTXuBkWak7qnYb2RUhFcaj6U8rrggyCniKU0iige5tD1NLNcBThTICLuR6U4GkA1+H30+aBnCdKcCaQGuBoEPbXegmLxUZI8JVSrGAZIJ5ERz+yjROlAeJ+F9ACZDiYjTcEe4/GtOnlUqOH47hcsMZr0f/pWwWGe8+xOonfn16V6HwhVwtknQOQBsNIUbA7wSZHnWG4fxd7fsARzjnVjE8Ye4ZPyrbE8oXMZjx3pvFvETDCJGkFSfIemwoHxC/LnNqQwkEgkbga9dQfdXYq7ImqVwEgBdTI+IM02CNPw/FtastCyLiskg21JXo6qstG+uvnzrIYlvrAecffR68XVMkMDBBB0PWCPhQK9bPenyUfeaU+gQds4hWtLbZScmciFXQkFic859Ry20G9BcnjPQx+JGtXcLehWn9hh9kffVBDJPr5jXlt6VBjNB9IdgoT24MeQgy2u3P3+gqzaNoAAohMCTG56+1QDD3Cdef4VY740gAvHOMm4MiH6uYPV4/y+VU8NZ5nyj+dJhcLAzN5wKNcG4Q16C0qn2t6dB51nlJRRtw4cmontirZBgMC98wuwOrHYR8z5Vs+E8ISyugk82O5/PSrOCwaoAqgADkKsMYrJPI5HptJoIadX3L3/AMHM1V7tyud6p4i9Gg3qs6UY12c+IKsCDr+ZrZWw0SmqkBoiDttWGsGGncjadp5H3b0S4Z+k7DyVxFp7cGMy+NTGkx7S+mtbtJJK0ee/aKG5Y2l7mrs3JmSdvLWq2MwodSpBjYkRMGSRJ91XuDcbwWLEWb1tn5rqj/2Ggn1FE3wPUfj9tbFlro8w8d9mQ45graKhIEAKogxKjlJEUNx/D7YtArIzE5T5NLEMBOxMyOta3ifD85VGUlASYA3PIH4Vk+0RJugbDLESYjmI+Hwq/HPcVyjTB9ntFds3O5aXTUDNuh1go266x8TpRDH2c+F74AHKSHnMTr4Q2Y6AagxAGnOayuPQ583vB8xHwO1aTAcSXuLtu9dlLqyCQWIbLDLEyNvnVTm1Npl2xOKaKeEbT3VITVfCHQegqY1yGfRkumLTTSg10Ui2hQacKZTgaCLQoOtKDSUlAiSaUGmUopjokLUM4pbkA81PLcg6H8+VECaq3RII66U4ypplWfCsuKWN+qM6qhTpMVcAmosZh4ZSOe/ICevlvUqEDQanmfwrqRPnjVcMZcEfnaqQbxLHWfnVvEvFDnRsyv1nQ8xpRJ8gka9eOXkQEOSYGp12kCZ6SfWsqlxkvC6DLTm11BMkmRzn76IYvEgW5bSB8qCWsSC28z5HT8KJsSRpbvE2MuAgMckUbkb+e/2UCBkmevpVq5chD7vxqjYbXWoXyTSLlr7KfTUp+n5NMiyXhPCDcIdxp+yeep1Pl5VrsPYCiBTrFoKNKkLVyZTcnye70+nhghsh+L9zmMCq1x6c71SxOI5CkaoxEvX+QqrXT/OuFSotXI+0Nfcazd7htp2bQg5jsecnka02H9qhzYVZuEwMrlZP6zHWPhJPl6ir8HbOD4+v3cH8QJc4C4jLBPw+Bq9guM8Sw2iX74Ufqlu9TT918wHuijeB4XccjLmy/rMq5go01MwI16itZiezlizaTvM152mbisVTqMoUETH7x61pPMGNs/pOx4EMMO3Lx2mB/wCl1H2VRx/bG9ejOlrTaM8+mrHrW6s8Ls7d0GnqXJjXYgiBrV612fwxC57GQEhQ2dhLGdIYmfdGx1qUZNdMi4p9nleI44WEFbYB9SZ8iTvTbGJLqVmFnUKBrtvzI8pr2XD8DsYct3WU3CAAHKGd2hVMDMcpPpWD7etaJtPbKm5qLhtgC3uSgkaO2reIeWtLI5SXLLtM4xyK1wVcGfCPQVZqpgD4F9KtTXPPeQ5ijqUGmk0lBYPBrhTZpZoGOBrqaK6aAHTTgajmuBoGSk1XJqVjpUJNAAjicKY2J1G8a/zqNcVpopn3x8avcTw2dQeaz8Dv9x91VrSEkZjOUQOkeVb8U7ieI8V0vk6mXs+UMsYUu0n4VNxCwPBGkH7jVpHC/nf+dBbnHQb4lCbY8OmjSSJaDy5VY3Rz0uAhisFntuNyVMe7/tQThWFlCSND+Zose01pRCW3ZuhhVHqZJ+yh+G4ooAV1yk6gjUak9NqhJ2CJ2tnLG/iFMxOH5in4jFpkUqZOY9fKpkuBgCNQaiMq2LvWp4plyzzFQkfxVJSIuJ6CTUbPSXGqpfvxoK5h9CjGzsXf5DeqU/GlJ+NJFSLdpwFdXV1BNElk6+4/I1n+IXfrbo5BtB6xJ9fwFH7W9AuJEDEOSJBy8vIbVdg+8cLx1fuE/iT4fGOBHLlv8qt8O4xft3A6EZdmtkHI4OhVxzEfKqK2wR4alsowgctdT860nlDV4TtVGj4ZSIg93duWyduTZhGm1Wl7XuSuS2qhRCi4e8ykwCVaFy6aQOpnyy9q1I91Klgj9b8adgGcbj711s73CdCCB4dG0I8IG+32UL4jk7ttpAnzBGop6KVECT+elUcUxysGHWga7Q7hx8C1cJqngD4feat1hfZ77A7xR+R1LNJXUi46lpK4GgB4NdTK6aAHUtMpRQMVzUdKxps0CbHrVK7YcMoUArtM7DXfy2HuHWrampJqcJuHRm1Wjx6qKWT0IEw+USTJ6/gOQoA3DrYGqmQC0g7mJ5cvKtDiWhT6H5UJVJgeo+Iq3E27bOF43jhiWPHBUlf9hvHuGW0ukW1hSgYCZ0InnrQl8ODBBjQVpOMrKYd+thQfVfD91AyIMVccGuSJ7EKBM+18/wCVFlwP1aMmjZVkcm0G/n50PxJ8I15fMmj+FEIvoPlVWSTVNHY8K08MrnGa4oEq4PkRuDuK4D86USv4RHYMwmPt9amAHQfCl5y9iT8FnudSVegYu7UMO5rq6sqPUQG0tdXUy1HUhrq6gB9rcUGxv9M/ovyFdXVbg+8cTx3/AIy+aEUeIen41ZVjJ16V1dWo8mXbXtt6mrdnn6iurqBDx7Q99QcQUd4v8LfI11dTQIo8P9mropK6sL7Peab+DH5HGurq6kaBGqbGCHIHl8qWupkX94ipK6upEzqWurqBjWphrq6gjIUVJXV1BJdEWL9k+hoda3HrXV1aMPTPM/tB/Eh8izxD+gw/pc/xmg2I3HoK6uq84SIsXy9K0Vn2R6V1dWfN0jveC/en+AtcaSuqlHbk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30" name="AutoShape 6" descr="data:image/jpeg;base64,/9j/4AAQSkZJRgABAQAAAQABAAD/2wCEAAkGBxMTEhUSExMVFhUXFhUYFxgYFxcXGBYYFRkXFxgYFxYYHSggGBolHRcVITEhJSkrLi4uFx8zODMsNygtLisBCgoKDg0OGhAQGy4lHSUtLS0tLS0tKy0vLS0tLS0tLS0tKy0tLS0rLS0tLS0tLS0tLS0tLS0tLS0tLS0tLSstLf/AABEIALIBGgMBIgACEQEDEQH/xAAcAAABBQEBAQAAAAAAAAAAAAAFAQIDBAYABwj/xABMEAACAQIEAwUEBgYHBgQHAAABAhEAAwQSITEFQVEGEyJhcTKBkbEUI6HB0fAHQlJicuEzU5KTssLSFUNUgqLxRKOz4hYXJCU0c4P/xAAbAQACAwEBAQAAAAAAAAAAAAAAAQIDBAUGB//EADQRAAICAQQABAIHCAMAAAAAAAABAhEDBBIhMQUTQVFhcRQVIjKBkaEGIzNSksHR4TRisf/aAAwDAQACEQMRAD8AUUP42vgQ9Ltv7Tl/zURAqlxlfqSejWj8LiGgD2bAXM1m037Vu2figNTCqHZ1pweH8rSD+yoX7qv0AONcDSUtADhS00U6gARi/bb1qEVNjPbb1HyFQ0ASW9xRdqDpvRg0ANpKU11ACGnCkpRQAtMU/jTn2pjjSPKmhM522jmahud4bZ7sqHk5WcEgeLUlRuQJgcyKRm2FPDEbfD502FcA3h/Chh7eJYO7tcDMzPBYkJGpjmZPQTAApnY18+DQMvh11O1ySWYhT+rJIE7xPSjF+0HtskkBlZZESAwIkT612GsKiLbQQqqFUdAogUtvNknNtUwJfwq/TrCoqqO5uvCjLrISdP4qrfRXus15XS3atlktm5JAKyty7EjWcyiT1PSiV6zc+mC4gmLGUTtrdlh6wB8ajPBbbRnwyuBtLEjSI8DMRO/Kq3iTdk1la4M7axyAXChFyIXvAGVGYmYEsQNvWBymrWGxnc3EHegqCczWykNMEibtxjGmvM8o56S9gle33b4e2VXVVMZQR0A251Ru9nsOZH0VVmfEp1WennFQWFp2ix54tcoL4DHpezm2ZVWy5hsxABMHoJj3VYWocFaVLQRUFtRoFGwqcVcZ+PQjxHL1qGx7R/hX5vU1/l61XQ+JvRfv/GkANsNL3f8A9r/Ycv3VdahWBaSx63rn/qvRU0IAZx0TaPkR84++obd8Lhbc8xbt+9yLY+0irPGR9S/oD8CKr8OIOGtgifGF9PrtD7tKkuwYH7ScZV1UW3PtHOoVWHgaIYnVWlDEabTuKoLw4kA9/hhOsG/fBE8iO+0NFMZwPDPde61h2LmTqyhWEgnw6+KASNdfU1EOzuF/4V/7x/xqLg27JxnFKuTNgVS45/8AjXj0tuf7IzfdTeC41roMxy2q1xGzNq4vVLg+KkU+iB6b2PuZsFaP8Y+DtResz+jS9n4daP58Sq3+atNQB1KDSCligBwpwpopwoAEY/8ApD7vl/KooqzxJfrP+UfM1ARQAi0aNA7lxUUu7BVUSzEwAOpNU/8A5g4D9u5y/wB2/wCFSjCUukJyS7NNFJWbHb/Aft3P7p/wqRe3eAP+9Yetu5+FS8qf8rI74+5oIp1Al7a8PP8A4gD1Rx/lqRe1+A/4lPfmHzFLy5+zHvj7hh9jSKZANDF7VYD/AIuz73A+dScJ4vYvM9uzet3CsNCMCQrHmB5z8RRtku0Fp9MnxO49DTUNWrlsER+RVOCDBqLJxJXsFoh3WJ0UiDP4UiYVhr3rHSIMQd9dI11Hwqa0akamgbaBYwDDa849wPIiY+HwnfWn/Q7klu/IAHNRAAGvl1NXTTlFMFNlNL8gRiLRMHWUMkxsAdon409Fuc7yH0gEajb7fjXNwjDfrWLHvt2/wobxrB4HD2jdOFsMQYVRbtyzctY06k+VRsE23SDNgsPC7KW38IjTzHLWrAFeZW+2uJVvZtqv7KoI+J1NanhHa62yk34thROc+yfXofLnUN6Zdk0+SC3NcB+/y99U3Orax7PyB0oFjv0j8NUwb7GP2bVw/wCWkwvbTh10nLi7SyVgXG7onRRp3kSdOVSooHcGecsEmWJ+JJ++jpoJwK0fqt9h/ho81o0kwYO4kv1VwfuN9gmh3Br31aqCul6GB3GYZ0HvMfbR1rdBsfwvCZgbndqYOabmTSCRPiEAGCOh1EVJATsL8bW5zeZAWBMcyZk0xRfjZPdMe7WgdzifCh/4sN/DicRc90hyJ99Cz2iwfJNOX/1d78aYX8EZbsl+sPIVor9udKx3AMS9ubkAJsWY5RPRdJY+Sg0dw3amwW8Vq44HMgBZ5eAHYmB4idxoNqUnbElwbr9ER/8At4HRlj07q2PurZ5awXY/tRZJu5iyy6HLlJKjLGoWYMitWe0eG/bI/wCR/wDTSGE8tLFCv/iPDf1n/S/+mnjtBhv6wf2X/wBNAUEwKcBQ0cew39YP7LfhUo43h/61ft/CgBvEU8Q/h+80G4zxazhUz3mifZUas56KPv2HOoe1/atLSr3C97cYNH7CRGrnnvoBXlWOXEXnNy6HdzuSPgANgPIVow4lPmTpEJya4SLPaTtJdxbeLwWwfDbB09WP6zefLlFDUGg9KS7hnUSyMBMaiNacmw9K6mFRS+z0Y8rfqLFdFOiuq8zWIBTgK6nUyEmJFbn9EvDQ167iT/u0FtfW4QzE9dFX41h60fYXtOMFdZboPc3YzECSjDZ45rEg89ulZtUm8bov0zW/k9gaocSkieY/JqSxeS4ouW2V0YSrKQykeRGhqHG3IWObae7n+fOuMdNdjVaplNV0GlWFECKCUhlI7kaU0GfFqB6nlPKgvH+OYXCeK/fCnxHIHljKx7G/LTYTrTIGd/Sngrh7i8Em2iursN1LFSuby0OvU+lD+x+Az2Lj8+8yj0VV+9j8KNcP/SRw6+DZuFkUjK3egZSp0MsrGPOYoEuIFmcHYuhjNy4zowP1IdiozD9ZwbQ05E7SKu8y8XlkYR25fMBvGuIWrRKjxvqCAYCn95ufoPsrL4m47yxJgnXUxPIR5SYHKaI4fABQ9657CLoP2mGUfAuzac8pqiiNeJOggHKPuHUnmeZ91UrGol2XUTycN8A/6OCY50y5hhOUzPMEDb76NWsEmUkqZP31XuIXAB01ABO+ux6gTp7xU6KDUcK7S5uGG016MRbdFU5irvbDAhlMyYAKk76a70Nu8bxCifpN/wDvbn+qg+NwBtgMwVgcokgwSf2o9k+c9POosQwVJbONRGzCDA32YDqOtX4ckcaaaK543KSdhG52rxmwxN6eQ7y4fj4qFu7XO9uXWL3GKZmY5mJObUk/wj4VXKz4oJHnoPeefpVrC2C1tiusuo8hCtM+k/aKz5JOTLIpJEVq3561Y7mkVMsk6nr61MEHU0kMk4ViFYXHxMlCCACYLEaKLYGxBk6aCDVKyEBgtHMAkByORMeyNpPwp+HfNh8jwq5yyk6H2Y094idtW9aG429ZtoVQFLhmWLEhxoF9rmJJmqrLDX9neNWLWcMSSY0RSQAvIeWvWjzdqcKJLM6gdUP2xMViOGcBsLcVcReu5Gt2bga3buxF62l0yyK22aIEbVNx3hWDtsRZvNdKZDcQ7qjZZKXYAeMyEq2up3ggPaPcbzB8awt1Xa3eQqgBck5QoJiSWjSdCfMUQQKdiPiDXlGFu9zie6wpFxn8C7MrrcUFtQII1PIj4UX4n2YfDWu8LFoyAgRm8RA2yHSo0NP3PRFSpRa8q8tw3GghjLhra6A/VjMBzLNdzM1XOE4Q4w3GsuLeQhWCkFWJkhlCnwiOXypuNApJs2vGrOimDz60DxuLW0uZt+Q5seg/HlQ/GcDv2lLvfGUbk5tPtoRh+H4rE+Kzae7uJ5afvMYHpNCim+eiT+HIzGY9rtwFj1gDZR0H47n4Cp7ew9Kfj+zOIwq571uM0SwIYLPJiPZqO2fCPzzrs6TaofZZz9UpcWOpZps0oNa7Me0eKWmTTgaZBoWmk0pNR3GgTSbCMbZ6B+h/AtmxF6WFvwoFDHKXPiZssxIGXWOZrcYjW6fIAfMn51X7FcM+j4KzbPtMM7/xXPEfgCB7qW9eC5rh6n36wPjpXBzSUpto7WKNJIu2yJiaku3RsOdB8NcJeWO8/KiSVFDmqZ5v267cujthcO2UqYuXNPATB7tZ2PNm3Gw2ryriKhycrZjMk6+I7kidT6mrdxS+Lu2LhAy3sS909WVyW+0ae6prvDRbAk6MZMbxEge8/Ol2Ij4Vw62cP3wXM3jBG+XKdd9tIPpRLhGK+j3BcgsWDAACZn084PuqrwC+bD3bVweG4M40EZl9tJ815fuj327GKFtGTxZu8JUjTQeGWMSRA9n0nbWyNUQl2VsZinfMDITMWy+YmJ9AY9atcMsHedIG/nVFFLNAkk6Dcmtjwnsucozu9ttTswPPQySpG+gjeouSj2NRcugb3ZnL10B30O/w1+NcIe0/kjld+QJA9diKu8TwTW2IGdlEQ4WY9SBB+z050EwOLy3ChIyP4l1kQxkrM/qvMeTCrNyfRFprsI3JIZSJDCSpMAg+0AeTAyR1oPx7Ar3THZhlMgDxrmGuXkeR8orQixnVoidCp38QMgz05e+hGOIu2bm6uJGXmDCkqfLwzNNrgQJtYUHwiCYGYnUCR7IHLqTvRQki2qDTU6b6QNSeu/xqjauAABAWZtvMmBJ6CiC4YIqyZJ3PX09/yFVjK4UZc0DWfONSPdtTQnmKjxd2T3Y9W8gd/vj1qbvT1X4UAFMZ2KuoylrtsgFYXxBdZgSVgsd9Y3FbjhOHtLbRsOq25G+Qlzy1aC0zO9eU28Ww0QmOT+JJHMZJj3iK2vZnHs2GBzkstx1J94caejD4VCNMtdnol+zfCrq7eFdt8wAB3I3j7a87/SNdz3MNYe0xBzsziC2VSo7tmP6haG3/AFfM1q+KcTuLaw7hicyMGG05W5xWf/SRbW5eshWAHdMWytzLTGh057nTz2oaBKzL3cNN4XpbOEyCGgBOjEawft2g0ZTOROZJnUwFnrouVQBpIkAc+hFrhCuiuV2jmQeRAPz3P7o1q1cusoGRwziAwyqVEbagiX55V0GvrUY01aJTjKLqSpklzFXU9sqSNcsuTrtrPvnQ8gAKThHGMt452JUKWukEZQCsqI0zOSVhAJUb7yR30vPIVisH6y4fFkPRJ9q6dYnRYJOwkLxXiOUJbRcoCyq7+2ZLEnVmMasd6XwJOSaVKv7hDjnHvpF9FuFls5h4UGZlXmx2l4n05efonBserWLZtju0bOLSZsqoimJbKfExjr/Px/hK5i4O5XfnuJg1pLvawWcJh7VoA3LNxQ6MCQbVoMZZiIGZnG0xFSzYHLGnH3DBlUZtM9WW4XthWZXGomZnfc8+lZnGdjbTkm23dn9kQV+G4ry//a15b7pg++tLdf6u0DLePl0Os69K9Y4TgjhbA+lYg3LhJkgSAx/URVE3CIMsfOY2rPWTA7jLk0RljzKpRM3iuxuJTYI4/dMH4EUKv8Lvp7Vl/cpI+Ir0/huOS5KAsjruHBDGdZE6Ea7jSiIwpO+U+6J+daIeJ512kyqWhwv3R4u1phurD1Uj51ytXr2JwqD2gAOvL41WPCrR5CDsf51dHxd+sP1KZeFxl1L9DyuRRHszw36Ti7NndS4Z/wCBPE3xiPfVHiHGSL90J/Ri4ypoCcqnKDJB3iffSWu0V22cyMVMHxDKpjSRKjy28q0y10pRpR/Uqx6HEvtPKvlTPoTFTGm+1BeJWCcgA0zT7gD/ACrx8dqsQZBxF73sfxqC52gun2r17+0T99c5t10zpw0uPvzYnteFw/inoDUPGrzLbYJIO0jQ+4javE7nF3J9pz1lzVzs7xIDE2z3hQkwWIzAac52EjU03KSXRH6Ngd1lTa9Kf6FftJwoG+WIK3DmmSQTmJJmd99zVFsSqiLgzAMCfM/qz5Ssx+6a9ZsEd8zXAIaI00kaadKB9tOy9nEops28t9nVRl0VpOrONtAGad9D1qiGdXQsmn4tHnXFs7tbbX25WDoNpYnrED0mrD2GJ8RIBZQzEGFnmx5cq1adhls2iz5w9kglpBt3YKklQdMpE6GCDIM71QuY9kW8tseO4dTuQhQBg0aQTtzkedasbU7MWSDjVg3gTWgwi7lMhlBRGLL0ZmGRDodiTqPfvuGuNIZjP8QEfxgRPlpXlN63mY6DTwiAB79PMnWjvC7gt3FNxmySAdSCAdJB55fupSxbnY4Zdqo9CxiEgstwSBtkztpyEttvy51kuK2Lp/pLQIZgSSApEbEAeKQN+enOp+A8Uv8AfPbbEM6wwSFVg0aoVVQBDA0WPGcOua24l80MMq218zLGCBqZJIHSqZY5R5Lo5IyMncw1+ys2buZWOuzDXScrARB1MRInSqeMxihTNxDdyjUER4oGWOWvIzyozjuJWEci3dEESRMhtesAfnpQrHuhtNMNMNmMEEqw8MnmBlMjrFWQyyrkhPFH0BmGxIVc1krI3nUn0G5P/aiN3vbipoF8IJJEASTvr6VQtXVDFgQCCJEAE6b/AB5Cjdt1uOqs4HgQgCNZUHaRMzSeR+hGMF6g+xZVSV7vNrqxJObykaR6dKLIluB9Xa2/bH+iiKvYUfVsJn2Sxtvp6jXXkfjVZuJWwSO7QxzhNf8Ay6hUmWfZRks9Pw+PuWgQjEBjJG4J2mDzioFptw6jSRzBnX4a0rLMXE1ZquOcXv8A+z8K63CDmcSAvVx001T7ayacZurrmZi2rFmuEkjbUONvOaMvfZsJlyjKjyqlmgEySdIO7HnzqfslhlcP3irIIjTQCNopxtepPJtppFLAdopOVxdjKw8MtrqRodYJ3MzUkXXXPczWLJ0VVI7255JyRerRWlx2IsYYAhFNwjwr97dF+dYDj/HGZj4s1w6TpC9AB8hympWZ9qXLLeLxY7u4lsAMgt5UXZQz5TpzPiza9JNDMQraMxJJG510GgHoBFdwuwbep9ptD7+vnIFSY7ZPT5UJ80Nx4tkvBbkOw/cP2Mpq2+HGdm1hhBFUeCf0p/gf7INFWFdTSpPF+JhycTO4binw7rctEB1DBWIDEZhlJEjQxzpy9qU+kJexKfSSiG3lMZVUxqqnw5vONZPlVK+pIIUwaqYfhICMxGdp2BIFLNi3cJfiThk2rs3/AAfjvC7lwtaX6O7DxK/gEjbIQco5+zBq/iu3+Hw7he8e4eZSLij+LUCfSvKMQqwB3bKeYJMe6darlYrmS0i3dmtauW2qR79wTtPhsWs2rgLDdTIYDzVtRVxsIN1JX+EkT6xXgnDMBnXOjFLitof5jUVpeC9vMThWFvFqbicnAGaOvRx8DWWeLn7Jvipxxqclw/X0NfjOwlhtVzJ/CfuaRQDG9iLy+w4cdGGX7RIn4VuuC9osPiVzWrisOeokeRG4PrTuO8VXD2GuGM3s2/3naYkeUFj5KaUMmVS2pkZ4sTjua/I8lxODe05V1IIOuxjmNjHMVWut+fh/KiOZiSxJJOpJ3JO5pj2E5iCTy6czHnXU2ujkOr4KVmOp++rHdFSHESBswkEEEEMp3BBI99PGFWZBE6gaaA+tRpYIJkgnl+elFcUwR6rwnHWrlkMrIbcDnBWAPCQT4SNo8qt4TiqbJ4o5qMw+I0rxyzhwCMsAgzJ3nrrsaMYTj2LtLkt3PDtshj0JUkVhlondxZvjrVVSRv8Aj9q7etspJAKEBdASTMTG+sc6824jjzspYB1UnlIBLJ/i+K1JxDtHi7gyvff/AKR/1IAfjQkofAP2U+wVfhxSx2m+yjPmjkqlVBPguFSQbgOSI05A6Zuukz/y1Fi7gclGOXKxjmDJiM2wmBBP2a13EcUkItrUBRJIjxc9Oe8TV3snwg37w6L4j7tR1nUCtKr0Mw3FY18Pcs3kIIKgA5WEFBBUhgOR5aaGKrdq8Yb+ILKpWVQmdNSokn87AVe7eW7dpksWvFkJZtJGZjtJmWjTTQACNzTOBrZv22U6XAM6liBoimU3k7ADnMUxAvE8GU2u8DFpGVlgKATvG+u3T30NxfFnW69seNSEC5h+sAoJAM+ExqPfR3E4mFZIjWCOnWayuM/pVPUR9tQyRRKLCCYUtbQZhmBacw0EwAZAkCByB3OlTcTsFHPiDaKDGbTKoUCGA6UnDbkH86URTCd9dKruS0npAJJ+APwqKQWO7O8RS2tx38TgLkGvnz+FDXxQJJg6nrUnFUtozW7b5lkQdPEYgny1Jp1vDKQDNrYbkz7/ADpgQqZqfD2cxqvFEOHiDWU1p8hrB4D6siq/0v6NKqAXI25LPM9fSpX4iyrlT2jz/Z/E1iuNcWjMls+LXM+/qAevU00Sk65Zdu3buIvdzaOa6x+suHZBzJPXy9wovhuxmFskG5evs8TOVFWecAgmd+dN4HhPo+CS4F8VwhrhiTBErPkAR9tTNauX1Rj4e8g+0YEeF/CfQHToa1Y8Ua5MWTLJvgvHsXaZQy4sqDt3lsEH0ZWHyofxfsRet22uC7acL4iQWWE5tlI1jVjB2mATvcxmJcXWRHYW7aIojYgKPGcoMEk66VawGNLyhjLHURGx/OlT+jxIPUTrnkBYLsdjrV3MbJZcrjNbdLg1BGytm+yo8WjIctxWQ/vAr863uGvuphXCjlJEMRyBHLqOVEbfGs9tspDRPgYZgY5Fdo5VZjcsSpK0Rc4y5Z5Vmq1gxoY61vb3CeHYlc3dm0xgzaOQ+KB7HsnUjlWc412WayC9i/be2GynORbYGJEmYYnyjlU/pO305BwUlVga/ZV9GE/nrSW7KKIAAH55023wm+ZLPbURM5pn7vtNWHsJZyurO2mWfZLXZJIB17tAI1HiPLeactU1y4BHDuaipEWHwlzxG3alTBmVUE89yPKuuYS4wyvZDA8s9v8A10b4ZewwAF9Lp2EoV5Azo3u+2rbvw87HEL/EiN/hcVyJ5N8nKlyexhosmOMYbp0l6JNGGtcIe05uWjctNyKuDHlpuPWrnEeN4p1RbwzhJIKrBkwJK7E6cuprWC3gf667/c/++uNnAf11/wDuR/qpb+bpGeXhcHaufP8A1MlZxMgb9dQQfSnm8Pj6/CenzrWW+H4I7Ym4PWyPxpz8Lwf/ABbf3R+41b58vZfmVfVGH+aX9LMirTpqAOgP2CnAHfKdNhB6HSY9K1TcMwvLFH+6akXh2F54lv7pqPpE/ZfmS+p9P6zl/S/8GUFtj+qZ15bg00WX3AM/4uoPQ+dbJeH4LneuH/8Am33Gp04fgedy5/dv+NHnT9kP6p0q9Z/l/oxV+2xEAGeRkafbVXPuOcR8q9Dfh+ACn6y5Mf1bD5msddwKC4FDeGAQW8xGunkasxylPs52v02HBt8vdzf3irhMEWgQdRPrrH3VtOFY1cHh3JQh2AKkxDKdAQecc13rK3OK90MgUhl0BnbUn56jkffUfDsHexjkSQu7HXmT7I+J8vsq5I5rES79IuhmgAS7aaACTrGsbVUvXAMS2UEK0nJMCRvsTPpOtajA8FSzcdSVDK7IpMnKD4lYmNFy65ucNqI1zXajDqmIVVBCqUG8/k8j5qabYiPFOAjGROYe+Zk+Q0HxoHjUPer/AAr057z0OorXYAgpbiDlzsQZOVgfaA5+EKZA0odxPEq2OS6dfApboSpP5nzpT5Q4spcNMuF+flyqy2IKZyrETvrod9CPeatrbz3RcCrMmSIiI5iD5CY3oVivbZQdMzbRBg6baR+FVjJ7+GGVHBkz4toEyAN/up4C9KIf7P8AASpkQCp1205cuvXxjTWKDMpk/iPxpgXAIq5hrfM0mHw/M8vzrQDjfGc827Z8H6zbZvIdF+fpWVKza3tXJLxzjczbtHTZnHPqF6DzoVg8HmAJ5nKB57A/Glw+G0zMPdRDhq5sRaQc7in0AOY+6pr2KXcmbfiGHufVpacJAXIxaBK5lYeZKNEQdqJ4RcoQ+FiwaAoyhSCUI122mPTpVU2TcEMYUQUMeIMpkONfdFWTlG7MTM6hQCT7RgDSdPhV71GNOrJR8M1TjagPw2HRHzMCCdhoQeX4U+5hrZYkg6nUaR/FqJFdZOdSpys0gzmMiOnh/OlWYdfCtoMCNCTOUxuSQJ1q1S3K0zHPDLG9s40yC/w+2SsozQNDncQZ5ZTM/hUXeWLILLaVSJk6k6+bEzRkBgGm1mSNwwJnmYMRzrK8dLGQLZyxroPs10FOMb7IN0ErN9LltyMsqASBCzIGkqNBJ38jVW3h0a+lloPiUgn9UBlzwNBJBB21CnoDQlTksqM0d4GkQdQGYakemnpTlxpFyw7QY7piRuZIB1I6CKs4SI7XYXu8CBvFFPd+IZQw9oEiVWdCRMjWTFCuN8GYaAew1wQqs+UIS0tr4VOpnUAtyreY2zduXQVXIbbqQxDknKTOsAagkaExIrKdrLL945BbMwzOWUgEGQQMnhGkfDWqlck0y6D2yTXuBkWak7qnYb2RUhFcaj6U8rrggyCniKU0iige5tD1NLNcBThTICLuR6U4GkA1+H30+aBnCdKcCaQGuBoEPbXegmLxUZI8JVSrGAZIJ5ERz+yjROlAeJ+F9ACZDiYjTcEe4/GtOnlUqOH47hcsMZr0f/pWwWGe8+xOonfn16V6HwhVwtknQOQBsNIUbA7wSZHnWG4fxd7fsARzjnVjE8Ye4ZPyrbE8oXMZjx3pvFvETDCJGkFSfIemwoHxC/LnNqQwkEgkbga9dQfdXYq7ImqVwEgBdTI+IM02CNPw/FtastCyLiskg21JXo6qstG+uvnzrIYlvrAecffR68XVMkMDBBB0PWCPhQK9bPenyUfeaU+gQds4hWtLbZScmciFXQkFic859Ry20G9BcnjPQx+JGtXcLehWn9hh9kffVBDJPr5jXlt6VBjNB9IdgoT24MeQgy2u3P3+gqzaNoAAohMCTG56+1QDD3Cdef4VY740gAvHOMm4MiH6uYPV4/y+VU8NZ5nyj+dJhcLAzN5wKNcG4Q16C0qn2t6dB51nlJRRtw4cmontirZBgMC98wuwOrHYR8z5Vs+E8ISyugk82O5/PSrOCwaoAqgADkKsMYrJPI5HptJoIadX3L3/AMHM1V7tyud6p4i9Gg3qs6UY12c+IKsCDr+ZrZWw0SmqkBoiDttWGsGGncjadp5H3b0S4Z+k7DyVxFp7cGMy+NTGkx7S+mtbtJJK0ee/aKG5Y2l7mrs3JmSdvLWq2MwodSpBjYkRMGSRJ91XuDcbwWLEWb1tn5rqj/2Ggn1FE3wPUfj9tbFlro8w8d9mQ45graKhIEAKogxKjlJEUNx/D7YtArIzE5T5NLEMBOxMyOta3ifD85VGUlASYA3PIH4Vk+0RJugbDLESYjmI+Hwq/HPcVyjTB9ntFds3O5aXTUDNuh1go266x8TpRDH2c+F74AHKSHnMTr4Q2Y6AagxAGnOayuPQ583vB8xHwO1aTAcSXuLtu9dlLqyCQWIbLDLEyNvnVTm1Npl2xOKaKeEbT3VITVfCHQegqY1yGfRkumLTTSg10Ui2hQacKZTgaCLQoOtKDSUlAiSaUGmUopjokLUM4pbkA81PLcg6H8+VECaq3RII66U4ypplWfCsuKWN+qM6qhTpMVcAmosZh4ZSOe/ICevlvUqEDQanmfwrqRPnjVcMZcEfnaqQbxLHWfnVvEvFDnRsyv1nQ8xpRJ8gka9eOXkQEOSYGp12kCZ6SfWsqlxkvC6DLTm11BMkmRzn76IYvEgW5bSB8qCWsSC28z5HT8KJsSRpbvE2MuAgMckUbkb+e/2UCBkmevpVq5chD7vxqjYbXWoXyTSLlr7KfTUp+n5NMiyXhPCDcIdxp+yeep1Pl5VrsPYCiBTrFoKNKkLVyZTcnye70+nhghsh+L9zmMCq1x6c71SxOI5CkaoxEvX+QqrXT/OuFSotXI+0Nfcazd7htp2bQg5jsecnka02H9qhzYVZuEwMrlZP6zHWPhJPl6ir8HbOD4+v3cH8QJc4C4jLBPw+Bq9guM8Sw2iX74Ufqlu9TT918wHuijeB4XccjLmy/rMq5go01MwI16itZiezlizaTvM152mbisVTqMoUETH7x61pPMGNs/pOx4EMMO3Lx2mB/wCl1H2VRx/bG9ejOlrTaM8+mrHrW6s8Ls7d0GnqXJjXYgiBrV612fwxC57GQEhQ2dhLGdIYmfdGx1qUZNdMi4p9nleI44WEFbYB9SZ8iTvTbGJLqVmFnUKBrtvzI8pr2XD8DsYct3WU3CAAHKGd2hVMDMcpPpWD7etaJtPbKm5qLhtgC3uSgkaO2reIeWtLI5SXLLtM4xyK1wVcGfCPQVZqpgD4F9KtTXPPeQ5ijqUGmk0lBYPBrhTZpZoGOBrqaK6aAHTTgajmuBoGSk1XJqVjpUJNAAjicKY2J1G8a/zqNcVpopn3x8avcTw2dQeaz8Dv9x91VrSEkZjOUQOkeVb8U7ieI8V0vk6mXs+UMsYUu0n4VNxCwPBGkH7jVpHC/nf+dBbnHQb4lCbY8OmjSSJaDy5VY3Rz0uAhisFntuNyVMe7/tQThWFlCSND+Zose01pRCW3ZuhhVHqZJ+yh+G4ooAV1yk6gjUak9NqhJ2CJ2tnLG/iFMxOH5in4jFpkUqZOY9fKpkuBgCNQaiMq2LvWp4plyzzFQkfxVJSIuJ6CTUbPSXGqpfvxoK5h9CjGzsXf5DeqU/GlJ+NJFSLdpwFdXV1BNElk6+4/I1n+IXfrbo5BtB6xJ9fwFH7W9AuJEDEOSJBy8vIbVdg+8cLx1fuE/iT4fGOBHLlv8qt8O4xft3A6EZdmtkHI4OhVxzEfKqK2wR4alsowgctdT860nlDV4TtVGj4ZSIg93duWyduTZhGm1Wl7XuSuS2qhRCi4e8ykwCVaFy6aQOpnyy9q1I91Klgj9b8adgGcbj711s73CdCCB4dG0I8IG+32UL4jk7ttpAnzBGop6KVECT+elUcUxysGHWga7Q7hx8C1cJqngD4feat1hfZ77A7xR+R1LNJXUi46lpK4GgB4NdTK6aAHUtMpRQMVzUdKxps0CbHrVK7YcMoUArtM7DXfy2HuHWrampJqcJuHRm1Wjx6qKWT0IEw+USTJ6/gOQoA3DrYGqmQC0g7mJ5cvKtDiWhT6H5UJVJgeo+Iq3E27bOF43jhiWPHBUlf9hvHuGW0ukW1hSgYCZ0InnrQl8ODBBjQVpOMrKYd+thQfVfD91AyIMVccGuSJ7EKBM+18/wCVFlwP1aMmjZVkcm0G/n50PxJ8I15fMmj+FEIvoPlVWSTVNHY8K08MrnGa4oEq4PkRuDuK4D86USv4RHYMwmPt9amAHQfCl5y9iT8FnudSVegYu7UMO5rq6sqPUQG0tdXUy1HUhrq6gB9rcUGxv9M/ovyFdXVbg+8cTx3/AIy+aEUeIen41ZVjJ16V1dWo8mXbXtt6mrdnn6iurqBDx7Q99QcQUd4v8LfI11dTQIo8P9mropK6sL7Peab+DH5HGurq6kaBGqbGCHIHl8qWupkX94ipK6upEzqWurqBjWphrq6gjIUVJXV1BJdEWL9k+hoda3HrXV1aMPTPM/tB/Eh8izxD+gw/pc/xmg2I3HoK6uq84SIsXy9K0Vn2R6V1dWfN0jveC/en+AtcaSuqlHbk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32" name="AutoShape 8" descr="data:image/jpeg;base64,/9j/4AAQSkZJRgABAQAAAQABAAD/2wCEAAkGBxMTEhUSExMVFhUXFhUYFxgYFxcXGBYYFRkXFxgYFxYYHSggGBolHRcVITEhJSkrLi4uFx8zODMsNygtLisBCgoKDg0OGhAQGy4lHSUtLS0tLS0tKy0vLS0tLS0tLS0tKy0tLS0rLS0tLS0tLS0tLS0tLS0tLS0tLS0tLSstLf/AABEIALIBGgMBIgACEQEDEQH/xAAcAAABBQEBAQAAAAAAAAAAAAAFAQIDBAYABwj/xABMEAACAQIEAwUEBgYHBgQHAAABAhEAAwQSITEFQVEGEyJhcTKBkbEUI6HB0fAHQlJicuEzU5KTssLSFUNUgqLxRKOz4hYXJCU0c4P/xAAbAQACAwEBAQAAAAAAAAAAAAAAAQIDBAUGB//EADQRAAICAQQABAIHCAMAAAAAAAABAhEDBBIhMQUTQVFhcRQVIjKBkaEGIzNSksHR4TRisf/aAAwDAQACEQMRAD8AUUP42vgQ9Ltv7Tl/zURAqlxlfqSejWj8LiGgD2bAXM1m037Vu2figNTCqHZ1pweH8rSD+yoX7qv0AONcDSUtADhS00U6gARi/bb1qEVNjPbb1HyFQ0ASW9xRdqDpvRg0ANpKU11ACGnCkpRQAtMU/jTn2pjjSPKmhM522jmahud4bZ7sqHk5WcEgeLUlRuQJgcyKRm2FPDEbfD502FcA3h/Chh7eJYO7tcDMzPBYkJGpjmZPQTAApnY18+DQMvh11O1ySWYhT+rJIE7xPSjF+0HtskkBlZZESAwIkT612GsKiLbQQqqFUdAogUtvNknNtUwJfwq/TrCoqqO5uvCjLrISdP4qrfRXus15XS3atlktm5JAKyty7EjWcyiT1PSiV6zc+mC4gmLGUTtrdlh6wB8ajPBbbRnwyuBtLEjSI8DMRO/Kq3iTdk1la4M7axyAXChFyIXvAGVGYmYEsQNvWBymrWGxnc3EHegqCczWykNMEibtxjGmvM8o56S9gle33b4e2VXVVMZQR0A251Ru9nsOZH0VVmfEp1WennFQWFp2ix54tcoL4DHpezm2ZVWy5hsxABMHoJj3VYWocFaVLQRUFtRoFGwqcVcZ+PQjxHL1qGx7R/hX5vU1/l61XQ+JvRfv/GkANsNL3f8A9r/Ycv3VdahWBaSx63rn/qvRU0IAZx0TaPkR84++obd8Lhbc8xbt+9yLY+0irPGR9S/oD8CKr8OIOGtgifGF9PrtD7tKkuwYH7ScZV1UW3PtHOoVWHgaIYnVWlDEabTuKoLw4kA9/hhOsG/fBE8iO+0NFMZwPDPde61h2LmTqyhWEgnw6+KASNdfU1EOzuF/4V/7x/xqLg27JxnFKuTNgVS45/8AjXj0tuf7IzfdTeC41roMxy2q1xGzNq4vVLg+KkU+iB6b2PuZsFaP8Y+DtResz+jS9n4daP58Sq3+atNQB1KDSCligBwpwpopwoAEY/8ApD7vl/KooqzxJfrP+UfM1ARQAi0aNA7lxUUu7BVUSzEwAOpNU/8A5g4D9u5y/wB2/wCFSjCUukJyS7NNFJWbHb/Aft3P7p/wqRe3eAP+9Yetu5+FS8qf8rI74+5oIp1Al7a8PP8A4gD1Rx/lqRe1+A/4lPfmHzFLy5+zHvj7hh9jSKZANDF7VYD/AIuz73A+dScJ4vYvM9uzet3CsNCMCQrHmB5z8RRtku0Fp9MnxO49DTUNWrlsER+RVOCDBqLJxJXsFoh3WJ0UiDP4UiYVhr3rHSIMQd9dI11Hwqa0akamgbaBYwDDa849wPIiY+HwnfWn/Q7klu/IAHNRAAGvl1NXTTlFMFNlNL8gRiLRMHWUMkxsAdon409Fuc7yH0gEajb7fjXNwjDfrWLHvt2/wobxrB4HD2jdOFsMQYVRbtyzctY06k+VRsE23SDNgsPC7KW38IjTzHLWrAFeZW+2uJVvZtqv7KoI+J1NanhHa62yk34thROc+yfXofLnUN6Zdk0+SC3NcB+/y99U3Orax7PyB0oFjv0j8NUwb7GP2bVw/wCWkwvbTh10nLi7SyVgXG7onRRp3kSdOVSooHcGecsEmWJ+JJ++jpoJwK0fqt9h/ho81o0kwYO4kv1VwfuN9gmh3Br31aqCul6GB3GYZ0HvMfbR1rdBsfwvCZgbndqYOabmTSCRPiEAGCOh1EVJATsL8bW5zeZAWBMcyZk0xRfjZPdMe7WgdzifCh/4sN/DicRc90hyJ99Cz2iwfJNOX/1d78aYX8EZbsl+sPIVor9udKx3AMS9ubkAJsWY5RPRdJY+Sg0dw3amwW8Vq44HMgBZ5eAHYmB4idxoNqUnbElwbr9ER/8At4HRlj07q2PurZ5awXY/tRZJu5iyy6HLlJKjLGoWYMitWe0eG/bI/wCR/wDTSGE8tLFCv/iPDf1n/S/+mnjtBhv6wf2X/wBNAUEwKcBQ0cew39YP7LfhUo43h/61ft/CgBvEU8Q/h+80G4zxazhUz3mifZUas56KPv2HOoe1/atLSr3C97cYNH7CRGrnnvoBXlWOXEXnNy6HdzuSPgANgPIVow4lPmTpEJya4SLPaTtJdxbeLwWwfDbB09WP6zefLlFDUGg9KS7hnUSyMBMaiNacmw9K6mFRS+z0Y8rfqLFdFOiuq8zWIBTgK6nUyEmJFbn9EvDQ167iT/u0FtfW4QzE9dFX41h60fYXtOMFdZboPc3YzECSjDZ45rEg89ulZtUm8bov0zW/k9gaocSkieY/JqSxeS4ouW2V0YSrKQykeRGhqHG3IWObae7n+fOuMdNdjVaplNV0GlWFECKCUhlI7kaU0GfFqB6nlPKgvH+OYXCeK/fCnxHIHljKx7G/LTYTrTIGd/Sngrh7i8Em2iursN1LFSuby0OvU+lD+x+Az2Lj8+8yj0VV+9j8KNcP/SRw6+DZuFkUjK3egZSp0MsrGPOYoEuIFmcHYuhjNy4zowP1IdiozD9ZwbQ05E7SKu8y8XlkYR25fMBvGuIWrRKjxvqCAYCn95ufoPsrL4m47yxJgnXUxPIR5SYHKaI4fABQ9657CLoP2mGUfAuzac8pqiiNeJOggHKPuHUnmeZ91UrGol2XUTycN8A/6OCY50y5hhOUzPMEDb76NWsEmUkqZP31XuIXAB01ABO+ux6gTp7xU6KDUcK7S5uGG016MRbdFU5irvbDAhlMyYAKk76a70Nu8bxCifpN/wDvbn+qg+NwBtgMwVgcokgwSf2o9k+c9POosQwVJbONRGzCDA32YDqOtX4ckcaaaK543KSdhG52rxmwxN6eQ7y4fj4qFu7XO9uXWL3GKZmY5mJObUk/wj4VXKz4oJHnoPeefpVrC2C1tiusuo8hCtM+k/aKz5JOTLIpJEVq3561Y7mkVMsk6nr61MEHU0kMk4ViFYXHxMlCCACYLEaKLYGxBk6aCDVKyEBgtHMAkByORMeyNpPwp+HfNh8jwq5yyk6H2Y094idtW9aG429ZtoVQFLhmWLEhxoF9rmJJmqrLDX9neNWLWcMSSY0RSQAvIeWvWjzdqcKJLM6gdUP2xMViOGcBsLcVcReu5Gt2bga3buxF62l0yyK22aIEbVNx3hWDtsRZvNdKZDcQ7qjZZKXYAeMyEq2up3ggPaPcbzB8awt1Xa3eQqgBck5QoJiSWjSdCfMUQQKdiPiDXlGFu9zie6wpFxn8C7MrrcUFtQII1PIj4UX4n2YfDWu8LFoyAgRm8RA2yHSo0NP3PRFSpRa8q8tw3GghjLhra6A/VjMBzLNdzM1XOE4Q4w3GsuLeQhWCkFWJkhlCnwiOXypuNApJs2vGrOimDz60DxuLW0uZt+Q5seg/HlQ/GcDv2lLvfGUbk5tPtoRh+H4rE+Kzae7uJ5afvMYHpNCim+eiT+HIzGY9rtwFj1gDZR0H47n4Cp7ew9Kfj+zOIwq571uM0SwIYLPJiPZqO2fCPzzrs6TaofZZz9UpcWOpZps0oNa7Me0eKWmTTgaZBoWmk0pNR3GgTSbCMbZ6B+h/AtmxF6WFvwoFDHKXPiZssxIGXWOZrcYjW6fIAfMn51X7FcM+j4KzbPtMM7/xXPEfgCB7qW9eC5rh6n36wPjpXBzSUpto7WKNJIu2yJiaku3RsOdB8NcJeWO8/KiSVFDmqZ5v267cujthcO2UqYuXNPATB7tZ2PNm3Gw2ryriKhycrZjMk6+I7kidT6mrdxS+Lu2LhAy3sS909WVyW+0ae6prvDRbAk6MZMbxEge8/Ol2Ij4Vw62cP3wXM3jBG+XKdd9tIPpRLhGK+j3BcgsWDAACZn084PuqrwC+bD3bVweG4M40EZl9tJ815fuj327GKFtGTxZu8JUjTQeGWMSRA9n0nbWyNUQl2VsZinfMDITMWy+YmJ9AY9atcMsHedIG/nVFFLNAkk6Dcmtjwnsucozu9ttTswPPQySpG+gjeouSj2NRcugb3ZnL10B30O/w1+NcIe0/kjld+QJA9diKu8TwTW2IGdlEQ4WY9SBB+z050EwOLy3ChIyP4l1kQxkrM/qvMeTCrNyfRFprsI3JIZSJDCSpMAg+0AeTAyR1oPx7Ar3THZhlMgDxrmGuXkeR8orQixnVoidCp38QMgz05e+hGOIu2bm6uJGXmDCkqfLwzNNrgQJtYUHwiCYGYnUCR7IHLqTvRQki2qDTU6b6QNSeu/xqjauAABAWZtvMmBJ6CiC4YIqyZJ3PX09/yFVjK4UZc0DWfONSPdtTQnmKjxd2T3Y9W8gd/vj1qbvT1X4UAFMZ2KuoylrtsgFYXxBdZgSVgsd9Y3FbjhOHtLbRsOq25G+Qlzy1aC0zO9eU28Ww0QmOT+JJHMZJj3iK2vZnHs2GBzkstx1J94caejD4VCNMtdnol+zfCrq7eFdt8wAB3I3j7a87/SNdz3MNYe0xBzsziC2VSo7tmP6haG3/AFfM1q+KcTuLaw7hicyMGG05W5xWf/SRbW5eshWAHdMWytzLTGh057nTz2oaBKzL3cNN4XpbOEyCGgBOjEawft2g0ZTOROZJnUwFnrouVQBpIkAc+hFrhCuiuV2jmQeRAPz3P7o1q1cusoGRwziAwyqVEbagiX55V0GvrUY01aJTjKLqSpklzFXU9sqSNcsuTrtrPvnQ8gAKThHGMt452JUKWukEZQCsqI0zOSVhAJUb7yR30vPIVisH6y4fFkPRJ9q6dYnRYJOwkLxXiOUJbRcoCyq7+2ZLEnVmMasd6XwJOSaVKv7hDjnHvpF9FuFls5h4UGZlXmx2l4n05efonBserWLZtju0bOLSZsqoimJbKfExjr/Px/hK5i4O5XfnuJg1pLvawWcJh7VoA3LNxQ6MCQbVoMZZiIGZnG0xFSzYHLGnH3DBlUZtM9WW4XthWZXGomZnfc8+lZnGdjbTkm23dn9kQV+G4ry//a15b7pg++tLdf6u0DLePl0Os69K9Y4TgjhbA+lYg3LhJkgSAx/URVE3CIMsfOY2rPWTA7jLk0RljzKpRM3iuxuJTYI4/dMH4EUKv8Lvp7Vl/cpI+Ir0/huOS5KAsjruHBDGdZE6Ea7jSiIwpO+U+6J+daIeJ512kyqWhwv3R4u1phurD1Uj51ytXr2JwqD2gAOvL41WPCrR5CDsf51dHxd+sP1KZeFxl1L9DyuRRHszw36Ti7NndS4Z/wCBPE3xiPfVHiHGSL90J/Ri4ypoCcqnKDJB3iffSWu0V22cyMVMHxDKpjSRKjy28q0y10pRpR/Uqx6HEvtPKvlTPoTFTGm+1BeJWCcgA0zT7gD/ACrx8dqsQZBxF73sfxqC52gun2r17+0T99c5t10zpw0uPvzYnteFw/inoDUPGrzLbYJIO0jQ+4javE7nF3J9pz1lzVzs7xIDE2z3hQkwWIzAac52EjU03KSXRH6Ngd1lTa9Kf6FftJwoG+WIK3DmmSQTmJJmd99zVFsSqiLgzAMCfM/qz5Ssx+6a9ZsEd8zXAIaI00kaadKB9tOy9nEops28t9nVRl0VpOrONtAGad9D1qiGdXQsmn4tHnXFs7tbbX25WDoNpYnrED0mrD2GJ8RIBZQzEGFnmx5cq1adhls2iz5w9kglpBt3YKklQdMpE6GCDIM71QuY9kW8tseO4dTuQhQBg0aQTtzkedasbU7MWSDjVg3gTWgwi7lMhlBRGLL0ZmGRDodiTqPfvuGuNIZjP8QEfxgRPlpXlN63mY6DTwiAB79PMnWjvC7gt3FNxmySAdSCAdJB55fupSxbnY4Zdqo9CxiEgstwSBtkztpyEttvy51kuK2Lp/pLQIZgSSApEbEAeKQN+enOp+A8Uv8AfPbbEM6wwSFVg0aoVVQBDA0WPGcOua24l80MMq218zLGCBqZJIHSqZY5R5Lo5IyMncw1+ys2buZWOuzDXScrARB1MRInSqeMxihTNxDdyjUER4oGWOWvIzyozjuJWEci3dEESRMhtesAfnpQrHuhtNMNMNmMEEqw8MnmBlMjrFWQyyrkhPFH0BmGxIVc1krI3nUn0G5P/aiN3vbipoF8IJJEASTvr6VQtXVDFgQCCJEAE6b/AB5Cjdt1uOqs4HgQgCNZUHaRMzSeR+hGMF6g+xZVSV7vNrqxJObykaR6dKLIluB9Xa2/bH+iiKvYUfVsJn2Sxtvp6jXXkfjVZuJWwSO7QxzhNf8Ay6hUmWfZRks9Pw+PuWgQjEBjJG4J2mDzioFptw6jSRzBnX4a0rLMXE1ZquOcXv8A+z8K63CDmcSAvVx001T7ayacZurrmZi2rFmuEkjbUONvOaMvfZsJlyjKjyqlmgEySdIO7HnzqfslhlcP3irIIjTQCNopxtepPJtppFLAdopOVxdjKw8MtrqRodYJ3MzUkXXXPczWLJ0VVI7255JyRerRWlx2IsYYAhFNwjwr97dF+dYDj/HGZj4s1w6TpC9AB8hympWZ9qXLLeLxY7u4lsAMgt5UXZQz5TpzPiza9JNDMQraMxJJG510GgHoBFdwuwbep9ptD7+vnIFSY7ZPT5UJ80Nx4tkvBbkOw/cP2Mpq2+HGdm1hhBFUeCf0p/gf7INFWFdTSpPF+JhycTO4binw7rctEB1DBWIDEZhlJEjQxzpy9qU+kJexKfSSiG3lMZVUxqqnw5vONZPlVK+pIIUwaqYfhICMxGdp2BIFLNi3cJfiThk2rs3/AAfjvC7lwtaX6O7DxK/gEjbIQco5+zBq/iu3+Hw7he8e4eZSLij+LUCfSvKMQqwB3bKeYJMe6darlYrmS0i3dmtauW2qR79wTtPhsWs2rgLDdTIYDzVtRVxsIN1JX+EkT6xXgnDMBnXOjFLitof5jUVpeC9vMThWFvFqbicnAGaOvRx8DWWeLn7Jvipxxqclw/X0NfjOwlhtVzJ/CfuaRQDG9iLy+w4cdGGX7RIn4VuuC9osPiVzWrisOeokeRG4PrTuO8VXD2GuGM3s2/3naYkeUFj5KaUMmVS2pkZ4sTjua/I8lxODe05V1IIOuxjmNjHMVWut+fh/KiOZiSxJJOpJ3JO5pj2E5iCTy6czHnXU2ujkOr4KVmOp++rHdFSHESBswkEEEEMp3BBI99PGFWZBE6gaaA+tRpYIJkgnl+elFcUwR6rwnHWrlkMrIbcDnBWAPCQT4SNo8qt4TiqbJ4o5qMw+I0rxyzhwCMsAgzJ3nrrsaMYTj2LtLkt3PDtshj0JUkVhlondxZvjrVVSRv8Aj9q7etspJAKEBdASTMTG+sc6824jjzspYB1UnlIBLJ/i+K1JxDtHi7gyvff/AKR/1IAfjQkofAP2U+wVfhxSx2m+yjPmjkqlVBPguFSQbgOSI05A6Zuukz/y1Fi7gclGOXKxjmDJiM2wmBBP2a13EcUkItrUBRJIjxc9Oe8TV3snwg37w6L4j7tR1nUCtKr0Mw3FY18Pcs3kIIKgA5WEFBBUhgOR5aaGKrdq8Yb+ILKpWVQmdNSokn87AVe7eW7dpksWvFkJZtJGZjtJmWjTTQACNzTOBrZv22U6XAM6liBoimU3k7ADnMUxAvE8GU2u8DFpGVlgKATvG+u3T30NxfFnW69seNSEC5h+sAoJAM+ExqPfR3E4mFZIjWCOnWayuM/pVPUR9tQyRRKLCCYUtbQZhmBacw0EwAZAkCByB3OlTcTsFHPiDaKDGbTKoUCGA6UnDbkH86URTCd9dKruS0npAJJ+APwqKQWO7O8RS2tx38TgLkGvnz+FDXxQJJg6nrUnFUtozW7b5lkQdPEYgny1Jp1vDKQDNrYbkz7/ADpgQqZqfD2cxqvFEOHiDWU1p8hrB4D6siq/0v6NKqAXI25LPM9fSpX4iyrlT2jz/Z/E1iuNcWjMls+LXM+/qAevU00Sk65Zdu3buIvdzaOa6x+suHZBzJPXy9wovhuxmFskG5evs8TOVFWecAgmd+dN4HhPo+CS4F8VwhrhiTBErPkAR9tTNauX1Rj4e8g+0YEeF/CfQHToa1Y8Ua5MWTLJvgvHsXaZQy4sqDt3lsEH0ZWHyofxfsRet22uC7acL4iQWWE5tlI1jVjB2mATvcxmJcXWRHYW7aIojYgKPGcoMEk66VawGNLyhjLHURGx/OlT+jxIPUTrnkBYLsdjrV3MbJZcrjNbdLg1BGytm+yo8WjIctxWQ/vAr863uGvuphXCjlJEMRyBHLqOVEbfGs9tspDRPgYZgY5Fdo5VZjcsSpK0Rc4y5Z5Vmq1gxoY61vb3CeHYlc3dm0xgzaOQ+KB7HsnUjlWc412WayC9i/be2GynORbYGJEmYYnyjlU/pO305BwUlVga/ZV9GE/nrSW7KKIAAH55023wm+ZLPbURM5pn7vtNWHsJZyurO2mWfZLXZJIB17tAI1HiPLeactU1y4BHDuaipEWHwlzxG3alTBmVUE89yPKuuYS4wyvZDA8s9v8A10b4ZewwAF9Lp2EoV5Azo3u+2rbvw87HEL/EiN/hcVyJ5N8nKlyexhosmOMYbp0l6JNGGtcIe05uWjctNyKuDHlpuPWrnEeN4p1RbwzhJIKrBkwJK7E6cuprWC3gf667/c/++uNnAf11/wDuR/qpb+bpGeXhcHaufP8A1MlZxMgb9dQQfSnm8Pj6/CenzrWW+H4I7Ym4PWyPxpz8Lwf/ABbf3R+41b58vZfmVfVGH+aX9LMirTpqAOgP2CnAHfKdNhB6HSY9K1TcMwvLFH+6akXh2F54lv7pqPpE/ZfmS+p9P6zl/S/8GUFtj+qZ15bg00WX3AM/4uoPQ+dbJeH4LneuH/8Am33Gp04fgedy5/dv+NHnT9kP6p0q9Z/l/oxV+2xEAGeRkafbVXPuOcR8q9Dfh+ACn6y5Mf1bD5msddwKC4FDeGAQW8xGunkasxylPs52v02HBt8vdzf3irhMEWgQdRPrrH3VtOFY1cHh3JQh2AKkxDKdAQecc13rK3OK90MgUhl0BnbUn56jkffUfDsHexjkSQu7HXmT7I+J8vsq5I5rES79IuhmgAS7aaACTrGsbVUvXAMS2UEK0nJMCRvsTPpOtajA8FSzcdSVDK7IpMnKD4lYmNFy65ucNqI1zXajDqmIVVBCqUG8/k8j5qabYiPFOAjGROYe+Zk+Q0HxoHjUPer/AAr057z0OorXYAgpbiDlzsQZOVgfaA5+EKZA0odxPEq2OS6dfApboSpP5nzpT5Q4spcNMuF+flyqy2IKZyrETvrod9CPeatrbz3RcCrMmSIiI5iD5CY3oVivbZQdMzbRBg6baR+FVjJ7+GGVHBkz4toEyAN/up4C9KIf7P8AASpkQCp1205cuvXxjTWKDMpk/iPxpgXAIq5hrfM0mHw/M8vzrQDjfGc827Z8H6zbZvIdF+fpWVKza3tXJLxzjczbtHTZnHPqF6DzoVg8HmAJ5nKB57A/Glw+G0zMPdRDhq5sRaQc7in0AOY+6pr2KXcmbfiGHufVpacJAXIxaBK5lYeZKNEQdqJ4RcoQ+FiwaAoyhSCUI122mPTpVU2TcEMYUQUMeIMpkONfdFWTlG7MTM6hQCT7RgDSdPhV71GNOrJR8M1TjagPw2HRHzMCCdhoQeX4U+5hrZYkg6nUaR/FqJFdZOdSpys0gzmMiOnh/OlWYdfCtoMCNCTOUxuSQJ1q1S3K0zHPDLG9s40yC/w+2SsozQNDncQZ5ZTM/hUXeWLILLaVSJk6k6+bEzRkBgGm1mSNwwJnmYMRzrK8dLGQLZyxroPs10FOMb7IN0ErN9LltyMsqASBCzIGkqNBJ38jVW3h0a+lloPiUgn9UBlzwNBJBB21CnoDQlTksqM0d4GkQdQGYakemnpTlxpFyw7QY7piRuZIB1I6CKs4SI7XYXu8CBvFFPd+IZQw9oEiVWdCRMjWTFCuN8GYaAew1wQqs+UIS0tr4VOpnUAtyreY2zduXQVXIbbqQxDknKTOsAagkaExIrKdrLL945BbMwzOWUgEGQQMnhGkfDWqlck0y6D2yTXuBkWak7qnYb2RUhFcaj6U8rrggyCniKU0iige5tD1NLNcBThTICLuR6U4GkA1+H30+aBnCdKcCaQGuBoEPbXegmLxUZI8JVSrGAZIJ5ERz+yjROlAeJ+F9ACZDiYjTcEe4/GtOnlUqOH47hcsMZr0f/pWwWGe8+xOonfn16V6HwhVwtknQOQBsNIUbA7wSZHnWG4fxd7fsARzjnVjE8Ye4ZPyrbE8oXMZjx3pvFvETDCJGkFSfIemwoHxC/LnNqQwkEgkbga9dQfdXYq7ImqVwEgBdTI+IM02CNPw/FtastCyLiskg21JXo6qstG+uvnzrIYlvrAecffR68XVMkMDBBB0PWCPhQK9bPenyUfeaU+gQds4hWtLbZScmciFXQkFic859Ry20G9BcnjPQx+JGtXcLehWn9hh9kffVBDJPr5jXlt6VBjNB9IdgoT24MeQgy2u3P3+gqzaNoAAohMCTG56+1QDD3Cdef4VY740gAvHOMm4MiH6uYPV4/y+VU8NZ5nyj+dJhcLAzN5wKNcG4Q16C0qn2t6dB51nlJRRtw4cmontirZBgMC98wuwOrHYR8z5Vs+E8ISyugk82O5/PSrOCwaoAqgADkKsMYrJPI5HptJoIadX3L3/AMHM1V7tyud6p4i9Gg3qs6UY12c+IKsCDr+ZrZWw0SmqkBoiDttWGsGGncjadp5H3b0S4Z+k7DyVxFp7cGMy+NTGkx7S+mtbtJJK0ee/aKG5Y2l7mrs3JmSdvLWq2MwodSpBjYkRMGSRJ91XuDcbwWLEWb1tn5rqj/2Ggn1FE3wPUfj9tbFlro8w8d9mQ45graKhIEAKogxKjlJEUNx/D7YtArIzE5T5NLEMBOxMyOta3ifD85VGUlASYA3PIH4Vk+0RJugbDLESYjmI+Hwq/HPcVyjTB9ntFds3O5aXTUDNuh1go266x8TpRDH2c+F74AHKSHnMTr4Q2Y6AagxAGnOayuPQ583vB8xHwO1aTAcSXuLtu9dlLqyCQWIbLDLEyNvnVTm1Npl2xOKaKeEbT3VITVfCHQegqY1yGfRkumLTTSg10Ui2hQacKZTgaCLQoOtKDSUlAiSaUGmUopjokLUM4pbkA81PLcg6H8+VECaq3RII66U4ypplWfCsuKWN+qM6qhTpMVcAmosZh4ZSOe/ICevlvUqEDQanmfwrqRPnjVcMZcEfnaqQbxLHWfnVvEvFDnRsyv1nQ8xpRJ8gka9eOXkQEOSYGp12kCZ6SfWsqlxkvC6DLTm11BMkmRzn76IYvEgW5bSB8qCWsSC28z5HT8KJsSRpbvE2MuAgMckUbkb+e/2UCBkmevpVq5chD7vxqjYbXWoXyTSLlr7KfTUp+n5NMiyXhPCDcIdxp+yeep1Pl5VrsPYCiBTrFoKNKkLVyZTcnye70+nhghsh+L9zmMCq1x6c71SxOI5CkaoxEvX+QqrXT/OuFSotXI+0Nfcazd7htp2bQg5jsecnka02H9qhzYVZuEwMrlZP6zHWPhJPl6ir8HbOD4+v3cH8QJc4C4jLBPw+Bq9guM8Sw2iX74Ufqlu9TT918wHuijeB4XccjLmy/rMq5go01MwI16itZiezlizaTvM152mbisVTqMoUETH7x61pPMGNs/pOx4EMMO3Lx2mB/wCl1H2VRx/bG9ejOlrTaM8+mrHrW6s8Ls7d0GnqXJjXYgiBrV612fwxC57GQEhQ2dhLGdIYmfdGx1qUZNdMi4p9nleI44WEFbYB9SZ8iTvTbGJLqVmFnUKBrtvzI8pr2XD8DsYct3WU3CAAHKGd2hVMDMcpPpWD7etaJtPbKm5qLhtgC3uSgkaO2reIeWtLI5SXLLtM4xyK1wVcGfCPQVZqpgD4F9KtTXPPeQ5ijqUGmk0lBYPBrhTZpZoGOBrqaK6aAHTTgajmuBoGSk1XJqVjpUJNAAjicKY2J1G8a/zqNcVpopn3x8avcTw2dQeaz8Dv9x91VrSEkZjOUQOkeVb8U7ieI8V0vk6mXs+UMsYUu0n4VNxCwPBGkH7jVpHC/nf+dBbnHQb4lCbY8OmjSSJaDy5VY3Rz0uAhisFntuNyVMe7/tQThWFlCSND+Zose01pRCW3ZuhhVHqZJ+yh+G4ooAV1yk6gjUak9NqhJ2CJ2tnLG/iFMxOH5in4jFpkUqZOY9fKpkuBgCNQaiMq2LvWp4plyzzFQkfxVJSIuJ6CTUbPSXGqpfvxoK5h9CjGzsXf5DeqU/GlJ+NJFSLdpwFdXV1BNElk6+4/I1n+IXfrbo5BtB6xJ9fwFH7W9AuJEDEOSJBy8vIbVdg+8cLx1fuE/iT4fGOBHLlv8qt8O4xft3A6EZdmtkHI4OhVxzEfKqK2wR4alsowgctdT860nlDV4TtVGj4ZSIg93duWyduTZhGm1Wl7XuSuS2qhRCi4e8ykwCVaFy6aQOpnyy9q1I91Klgj9b8adgGcbj711s73CdCCB4dG0I8IG+32UL4jk7ttpAnzBGop6KVECT+elUcUxysGHWga7Q7hx8C1cJqngD4feat1hfZ77A7xR+R1LNJXUi46lpK4GgB4NdTK6aAHUtMpRQMVzUdKxps0CbHrVK7YcMoUArtM7DXfy2HuHWrampJqcJuHRm1Wjx6qKWT0IEw+USTJ6/gOQoA3DrYGqmQC0g7mJ5cvKtDiWhT6H5UJVJgeo+Iq3E27bOF43jhiWPHBUlf9hvHuGW0ukW1hSgYCZ0InnrQl8ODBBjQVpOMrKYd+thQfVfD91AyIMVccGuSJ7EKBM+18/wCVFlwP1aMmjZVkcm0G/n50PxJ8I15fMmj+FEIvoPlVWSTVNHY8K08MrnGa4oEq4PkRuDuK4D86USv4RHYMwmPt9amAHQfCl5y9iT8FnudSVegYu7UMO5rq6sqPUQG0tdXUy1HUhrq6gB9rcUGxv9M/ovyFdXVbg+8cTx3/AIy+aEUeIen41ZVjJ16V1dWo8mXbXtt6mrdnn6iurqBDx7Q99QcQUd4v8LfI11dTQIo8P9mropK6sL7Peab+DH5HGurq6kaBGqbGCHIHl8qWupkX94ipK6upEzqWurqBjWphrq6gjIUVJXV1BJdEWL9k+hoda3HrXV1aMPTPM/tB/Eh8izxD+gw/pc/xmg2I3HoK6uq84SIsXy9K0Vn2R6V1dWfN0jveC/en+AtcaSuqlHbk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034" name="AutoShape 10" descr="data:image/jpeg;base64,/9j/4AAQSkZJRgABAQAAAQABAAD/2wCEAAkGBxMTEhUSExMVFhUXFhUYFxgYFxcXGBYYFRkXFxgYFxYYHSggGBolHRcVITEhJSkrLi4uFx8zODMsNygtLisBCgoKDg0OGhAQGy4lHSUtLS0tLS0tKy0vLS0tLS0tLS0tKy0tLS0rLS0tLS0tLS0tLS0tLS0tLS0tLS0tLSstLf/AABEIALIBGgMBIgACEQEDEQH/xAAcAAABBQEBAQAAAAAAAAAAAAAFAQIDBAYABwj/xABMEAACAQIEAwUEBgYHBgQHAAABAhEAAwQSITEFQVEGEyJhcTKBkbEUI6HB0fAHQlJicuEzU5KTssLSFUNUgqLxRKOz4hYXJCU0c4P/xAAbAQACAwEBAQAAAAAAAAAAAAAAAQIDBAUGB//EADQRAAICAQQABAIHCAMAAAAAAAABAhEDBBIhMQUTQVFhcRQVIjKBkaEGIzNSksHR4TRisf/aAAwDAQACEQMRAD8AUUP42vgQ9Ltv7Tl/zURAqlxlfqSejWj8LiGgD2bAXM1m037Vu2figNTCqHZ1pweH8rSD+yoX7qv0AONcDSUtADhS00U6gARi/bb1qEVNjPbb1HyFQ0ASW9xRdqDpvRg0ANpKU11ACGnCkpRQAtMU/jTn2pjjSPKmhM522jmahud4bZ7sqHk5WcEgeLUlRuQJgcyKRm2FPDEbfD502FcA3h/Chh7eJYO7tcDMzPBYkJGpjmZPQTAApnY18+DQMvh11O1ySWYhT+rJIE7xPSjF+0HtskkBlZZESAwIkT612GsKiLbQQqqFUdAogUtvNknNtUwJfwq/TrCoqqO5uvCjLrISdP4qrfRXus15XS3atlktm5JAKyty7EjWcyiT1PSiV6zc+mC4gmLGUTtrdlh6wB8ajPBbbRnwyuBtLEjSI8DMRO/Kq3iTdk1la4M7axyAXChFyIXvAGVGYmYEsQNvWBymrWGxnc3EHegqCczWykNMEibtxjGmvM8o56S9gle33b4e2VXVVMZQR0A251Ru9nsOZH0VVmfEp1WennFQWFp2ix54tcoL4DHpezm2ZVWy5hsxABMHoJj3VYWocFaVLQRUFtRoFGwqcVcZ+PQjxHL1qGx7R/hX5vU1/l61XQ+JvRfv/GkANsNL3f8A9r/Ycv3VdahWBaSx63rn/qvRU0IAZx0TaPkR84++obd8Lhbc8xbt+9yLY+0irPGR9S/oD8CKr8OIOGtgifGF9PrtD7tKkuwYH7ScZV1UW3PtHOoVWHgaIYnVWlDEabTuKoLw4kA9/hhOsG/fBE8iO+0NFMZwPDPde61h2LmTqyhWEgnw6+KASNdfU1EOzuF/4V/7x/xqLg27JxnFKuTNgVS45/8AjXj0tuf7IzfdTeC41roMxy2q1xGzNq4vVLg+KkU+iB6b2PuZsFaP8Y+DtResz+jS9n4daP58Sq3+atNQB1KDSCligBwpwpopwoAEY/8ApD7vl/KooqzxJfrP+UfM1ARQAi0aNA7lxUUu7BVUSzEwAOpNU/8A5g4D9u5y/wB2/wCFSjCUukJyS7NNFJWbHb/Aft3P7p/wqRe3eAP+9Yetu5+FS8qf8rI74+5oIp1Al7a8PP8A4gD1Rx/lqRe1+A/4lPfmHzFLy5+zHvj7hh9jSKZANDF7VYD/AIuz73A+dScJ4vYvM9uzet3CsNCMCQrHmB5z8RRtku0Fp9MnxO49DTUNWrlsER+RVOCDBqLJxJXsFoh3WJ0UiDP4UiYVhr3rHSIMQd9dI11Hwqa0akamgbaBYwDDa849wPIiY+HwnfWn/Q7klu/IAHNRAAGvl1NXTTlFMFNlNL8gRiLRMHWUMkxsAdon409Fuc7yH0gEajb7fjXNwjDfrWLHvt2/wobxrB4HD2jdOFsMQYVRbtyzctY06k+VRsE23SDNgsPC7KW38IjTzHLWrAFeZW+2uJVvZtqv7KoI+J1NanhHa62yk34thROc+yfXofLnUN6Zdk0+SC3NcB+/y99U3Orax7PyB0oFjv0j8NUwb7GP2bVw/wCWkwvbTh10nLi7SyVgXG7onRRp3kSdOVSooHcGecsEmWJ+JJ++jpoJwK0fqt9h/ho81o0kwYO4kv1VwfuN9gmh3Br31aqCul6GB3GYZ0HvMfbR1rdBsfwvCZgbndqYOabmTSCRPiEAGCOh1EVJATsL8bW5zeZAWBMcyZk0xRfjZPdMe7WgdzifCh/4sN/DicRc90hyJ99Cz2iwfJNOX/1d78aYX8EZbsl+sPIVor9udKx3AMS9ubkAJsWY5RPRdJY+Sg0dw3amwW8Vq44HMgBZ5eAHYmB4idxoNqUnbElwbr9ER/8At4HRlj07q2PurZ5awXY/tRZJu5iyy6HLlJKjLGoWYMitWe0eG/bI/wCR/wDTSGE8tLFCv/iPDf1n/S/+mnjtBhv6wf2X/wBNAUEwKcBQ0cew39YP7LfhUo43h/61ft/CgBvEU8Q/h+80G4zxazhUz3mifZUas56KPv2HOoe1/atLSr3C97cYNH7CRGrnnvoBXlWOXEXnNy6HdzuSPgANgPIVow4lPmTpEJya4SLPaTtJdxbeLwWwfDbB09WP6zefLlFDUGg9KS7hnUSyMBMaiNacmw9K6mFRS+z0Y8rfqLFdFOiuq8zWIBTgK6nUyEmJFbn9EvDQ167iT/u0FtfW4QzE9dFX41h60fYXtOMFdZboPc3YzECSjDZ45rEg89ulZtUm8bov0zW/k9gaocSkieY/JqSxeS4ouW2V0YSrKQykeRGhqHG3IWObae7n+fOuMdNdjVaplNV0GlWFECKCUhlI7kaU0GfFqB6nlPKgvH+OYXCeK/fCnxHIHljKx7G/LTYTrTIGd/Sngrh7i8Em2iursN1LFSuby0OvU+lD+x+Az2Lj8+8yj0VV+9j8KNcP/SRw6+DZuFkUjK3egZSp0MsrGPOYoEuIFmcHYuhjNy4zowP1IdiozD9ZwbQ05E7SKu8y8XlkYR25fMBvGuIWrRKjxvqCAYCn95ufoPsrL4m47yxJgnXUxPIR5SYHKaI4fABQ9657CLoP2mGUfAuzac8pqiiNeJOggHKPuHUnmeZ91UrGol2XUTycN8A/6OCY50y5hhOUzPMEDb76NWsEmUkqZP31XuIXAB01ABO+ux6gTp7xU6KDUcK7S5uGG016MRbdFU5irvbDAhlMyYAKk76a70Nu8bxCifpN/wDvbn+qg+NwBtgMwVgcokgwSf2o9k+c9POosQwVJbONRGzCDA32YDqOtX4ckcaaaK543KSdhG52rxmwxN6eQ7y4fj4qFu7XO9uXWL3GKZmY5mJObUk/wj4VXKz4oJHnoPeefpVrC2C1tiusuo8hCtM+k/aKz5JOTLIpJEVq3561Y7mkVMsk6nr61MEHU0kMk4ViFYXHxMlCCACYLEaKLYGxBk6aCDVKyEBgtHMAkByORMeyNpPwp+HfNh8jwq5yyk6H2Y094idtW9aG429ZtoVQFLhmWLEhxoF9rmJJmqrLDX9neNWLWcMSSY0RSQAvIeWvWjzdqcKJLM6gdUP2xMViOGcBsLcVcReu5Gt2bga3buxF62l0yyK22aIEbVNx3hWDtsRZvNdKZDcQ7qjZZKXYAeMyEq2up3ggPaPcbzB8awt1Xa3eQqgBck5QoJiSWjSdCfMUQQKdiPiDXlGFu9zie6wpFxn8C7MrrcUFtQII1PIj4UX4n2YfDWu8LFoyAgRm8RA2yHSo0NP3PRFSpRa8q8tw3GghjLhra6A/VjMBzLNdzM1XOE4Q4w3GsuLeQhWCkFWJkhlCnwiOXypuNApJs2vGrOimDz60DxuLW0uZt+Q5seg/HlQ/GcDv2lLvfGUbk5tPtoRh+H4rE+Kzae7uJ5afvMYHpNCim+eiT+HIzGY9rtwFj1gDZR0H47n4Cp7ew9Kfj+zOIwq571uM0SwIYLPJiPZqO2fCPzzrs6TaofZZz9UpcWOpZps0oNa7Me0eKWmTTgaZBoWmk0pNR3GgTSbCMbZ6B+h/AtmxF6WFvwoFDHKXPiZssxIGXWOZrcYjW6fIAfMn51X7FcM+j4KzbPtMM7/xXPEfgCB7qW9eC5rh6n36wPjpXBzSUpto7WKNJIu2yJiaku3RsOdB8NcJeWO8/KiSVFDmqZ5v267cujthcO2UqYuXNPATB7tZ2PNm3Gw2ryriKhycrZjMk6+I7kidT6mrdxS+Lu2LhAy3sS909WVyW+0ae6prvDRbAk6MZMbxEge8/Ol2Ij4Vw62cP3wXM3jBG+XKdd9tIPpRLhGK+j3BcgsWDAACZn084PuqrwC+bD3bVweG4M40EZl9tJ815fuj327GKFtGTxZu8JUjTQeGWMSRA9n0nbWyNUQl2VsZinfMDITMWy+YmJ9AY9atcMsHedIG/nVFFLNAkk6Dcmtjwnsucozu9ttTswPPQySpG+gjeouSj2NRcugb3ZnL10B30O/w1+NcIe0/kjld+QJA9diKu8TwTW2IGdlEQ4WY9SBB+z050EwOLy3ChIyP4l1kQxkrM/qvMeTCrNyfRFprsI3JIZSJDCSpMAg+0AeTAyR1oPx7Ar3THZhlMgDxrmGuXkeR8orQixnVoidCp38QMgz05e+hGOIu2bm6uJGXmDCkqfLwzNNrgQJtYUHwiCYGYnUCR7IHLqTvRQki2qDTU6b6QNSeu/xqjauAABAWZtvMmBJ6CiC4YIqyZJ3PX09/yFVjK4UZc0DWfONSPdtTQnmKjxd2T3Y9W8gd/vj1qbvT1X4UAFMZ2KuoylrtsgFYXxBdZgSVgsd9Y3FbjhOHtLbRsOq25G+Qlzy1aC0zO9eU28Ww0QmOT+JJHMZJj3iK2vZnHs2GBzkstx1J94caejD4VCNMtdnol+zfCrq7eFdt8wAB3I3j7a87/SNdz3MNYe0xBzsziC2VSo7tmP6haG3/AFfM1q+KcTuLaw7hicyMGG05W5xWf/SRbW5eshWAHdMWytzLTGh057nTz2oaBKzL3cNN4XpbOEyCGgBOjEawft2g0ZTOROZJnUwFnrouVQBpIkAc+hFrhCuiuV2jmQeRAPz3P7o1q1cusoGRwziAwyqVEbagiX55V0GvrUY01aJTjKLqSpklzFXU9sqSNcsuTrtrPvnQ8gAKThHGMt452JUKWukEZQCsqI0zOSVhAJUb7yR30vPIVisH6y4fFkPRJ9q6dYnRYJOwkLxXiOUJbRcoCyq7+2ZLEnVmMasd6XwJOSaVKv7hDjnHvpF9FuFls5h4UGZlXmx2l4n05efonBserWLZtju0bOLSZsqoimJbKfExjr/Px/hK5i4O5XfnuJg1pLvawWcJh7VoA3LNxQ6MCQbVoMZZiIGZnG0xFSzYHLGnH3DBlUZtM9WW4XthWZXGomZnfc8+lZnGdjbTkm23dn9kQV+G4ry//a15b7pg++tLdf6u0DLePl0Os69K9Y4TgjhbA+lYg3LhJkgSAx/URVE3CIMsfOY2rPWTA7jLk0RljzKpRM3iuxuJTYI4/dMH4EUKv8Lvp7Vl/cpI+Ir0/huOS5KAsjruHBDGdZE6Ea7jSiIwpO+U+6J+daIeJ512kyqWhwv3R4u1phurD1Uj51ytXr2JwqD2gAOvL41WPCrR5CDsf51dHxd+sP1KZeFxl1L9DyuRRHszw36Ti7NndS4Z/wCBPE3xiPfVHiHGSL90J/Ri4ypoCcqnKDJB3iffSWu0V22cyMVMHxDKpjSRKjy28q0y10pRpR/Uqx6HEvtPKvlTPoTFTGm+1BeJWCcgA0zT7gD/ACrx8dqsQZBxF73sfxqC52gun2r17+0T99c5t10zpw0uPvzYnteFw/inoDUPGrzLbYJIO0jQ+4javE7nF3J9pz1lzVzs7xIDE2z3hQkwWIzAac52EjU03KSXRH6Ngd1lTa9Kf6FftJwoG+WIK3DmmSQTmJJmd99zVFsSqiLgzAMCfM/qz5Ssx+6a9ZsEd8zXAIaI00kaadKB9tOy9nEops28t9nVRl0VpOrONtAGad9D1qiGdXQsmn4tHnXFs7tbbX25WDoNpYnrED0mrD2GJ8RIBZQzEGFnmx5cq1adhls2iz5w9kglpBt3YKklQdMpE6GCDIM71QuY9kW8tseO4dTuQhQBg0aQTtzkedasbU7MWSDjVg3gTWgwi7lMhlBRGLL0ZmGRDodiTqPfvuGuNIZjP8QEfxgRPlpXlN63mY6DTwiAB79PMnWjvC7gt3FNxmySAdSCAdJB55fupSxbnY4Zdqo9CxiEgstwSBtkztpyEttvy51kuK2Lp/pLQIZgSSApEbEAeKQN+enOp+A8Uv8AfPbbEM6wwSFVg0aoVVQBDA0WPGcOua24l80MMq218zLGCBqZJIHSqZY5R5Lo5IyMncw1+ys2buZWOuzDXScrARB1MRInSqeMxihTNxDdyjUER4oGWOWvIzyozjuJWEci3dEESRMhtesAfnpQrHuhtNMNMNmMEEqw8MnmBlMjrFWQyyrkhPFH0BmGxIVc1krI3nUn0G5P/aiN3vbipoF8IJJEASTvr6VQtXVDFgQCCJEAE6b/AB5Cjdt1uOqs4HgQgCNZUHaRMzSeR+hGMF6g+xZVSV7vNrqxJObykaR6dKLIluB9Xa2/bH+iiKvYUfVsJn2Sxtvp6jXXkfjVZuJWwSO7QxzhNf8Ay6hUmWfZRks9Pw+PuWgQjEBjJG4J2mDzioFptw6jSRzBnX4a0rLMXE1ZquOcXv8A+z8K63CDmcSAvVx001T7ayacZurrmZi2rFmuEkjbUONvOaMvfZsJlyjKjyqlmgEySdIO7HnzqfslhlcP3irIIjTQCNopxtepPJtppFLAdopOVxdjKw8MtrqRodYJ3MzUkXXXPczWLJ0VVI7255JyRerRWlx2IsYYAhFNwjwr97dF+dYDj/HGZj4s1w6TpC9AB8hympWZ9qXLLeLxY7u4lsAMgt5UXZQz5TpzPiza9JNDMQraMxJJG510GgHoBFdwuwbep9ptD7+vnIFSY7ZPT5UJ80Nx4tkvBbkOw/cP2Mpq2+HGdm1hhBFUeCf0p/gf7INFWFdTSpPF+JhycTO4binw7rctEB1DBWIDEZhlJEjQxzpy9qU+kJexKfSSiG3lMZVUxqqnw5vONZPlVK+pIIUwaqYfhICMxGdp2BIFLNi3cJfiThk2rs3/AAfjvC7lwtaX6O7DxK/gEjbIQco5+zBq/iu3+Hw7he8e4eZSLij+LUCfSvKMQqwB3bKeYJMe6darlYrmS0i3dmtauW2qR79wTtPhsWs2rgLDdTIYDzVtRVxsIN1JX+EkT6xXgnDMBnXOjFLitof5jUVpeC9vMThWFvFqbicnAGaOvRx8DWWeLn7Jvipxxqclw/X0NfjOwlhtVzJ/CfuaRQDG9iLy+w4cdGGX7RIn4VuuC9osPiVzWrisOeokeRG4PrTuO8VXD2GuGM3s2/3naYkeUFj5KaUMmVS2pkZ4sTjua/I8lxODe05V1IIOuxjmNjHMVWut+fh/KiOZiSxJJOpJ3JO5pj2E5iCTy6czHnXU2ujkOr4KVmOp++rHdFSHESBswkEEEEMp3BBI99PGFWZBE6gaaA+tRpYIJkgnl+elFcUwR6rwnHWrlkMrIbcDnBWAPCQT4SNo8qt4TiqbJ4o5qMw+I0rxyzhwCMsAgzJ3nrrsaMYTj2LtLkt3PDtshj0JUkVhlondxZvjrVVSRv8Aj9q7etspJAKEBdASTMTG+sc6824jjzspYB1UnlIBLJ/i+K1JxDtHi7gyvff/AKR/1IAfjQkofAP2U+wVfhxSx2m+yjPmjkqlVBPguFSQbgOSI05A6Zuukz/y1Fi7gclGOXKxjmDJiM2wmBBP2a13EcUkItrUBRJIjxc9Oe8TV3snwg37w6L4j7tR1nUCtKr0Mw3FY18Pcs3kIIKgA5WEFBBUhgOR5aaGKrdq8Yb+ILKpWVQmdNSokn87AVe7eW7dpksWvFkJZtJGZjtJmWjTTQACNzTOBrZv22U6XAM6liBoimU3k7ADnMUxAvE8GU2u8DFpGVlgKATvG+u3T30NxfFnW69seNSEC5h+sAoJAM+ExqPfR3E4mFZIjWCOnWayuM/pVPUR9tQyRRKLCCYUtbQZhmBacw0EwAZAkCByB3OlTcTsFHPiDaKDGbTKoUCGA6UnDbkH86URTCd9dKruS0npAJJ+APwqKQWO7O8RS2tx38TgLkGvnz+FDXxQJJg6nrUnFUtozW7b5lkQdPEYgny1Jp1vDKQDNrYbkz7/ADpgQqZqfD2cxqvFEOHiDWU1p8hrB4D6siq/0v6NKqAXI25LPM9fSpX4iyrlT2jz/Z/E1iuNcWjMls+LXM+/qAevU00Sk65Zdu3buIvdzaOa6x+suHZBzJPXy9wovhuxmFskG5evs8TOVFWecAgmd+dN4HhPo+CS4F8VwhrhiTBErPkAR9tTNauX1Rj4e8g+0YEeF/CfQHToa1Y8Ua5MWTLJvgvHsXaZQy4sqDt3lsEH0ZWHyofxfsRet22uC7acL4iQWWE5tlI1jVjB2mATvcxmJcXWRHYW7aIojYgKPGcoMEk66VawGNLyhjLHURGx/OlT+jxIPUTrnkBYLsdjrV3MbJZcrjNbdLg1BGytm+yo8WjIctxWQ/vAr863uGvuphXCjlJEMRyBHLqOVEbfGs9tspDRPgYZgY5Fdo5VZjcsSpK0Rc4y5Z5Vmq1gxoY61vb3CeHYlc3dm0xgzaOQ+KB7HsnUjlWc412WayC9i/be2GynORbYGJEmYYnyjlU/pO305BwUlVga/ZV9GE/nrSW7KKIAAH55023wm+ZLPbURM5pn7vtNWHsJZyurO2mWfZLXZJIB17tAI1HiPLeactU1y4BHDuaipEWHwlzxG3alTBmVUE89yPKuuYS4wyvZDA8s9v8A10b4ZewwAF9Lp2EoV5Azo3u+2rbvw87HEL/EiN/hcVyJ5N8nKlyexhosmOMYbp0l6JNGGtcIe05uWjctNyKuDHlpuPWrnEeN4p1RbwzhJIKrBkwJK7E6cuprWC3gf667/c/++uNnAf11/wDuR/qpb+bpGeXhcHaufP8A1MlZxMgb9dQQfSnm8Pj6/CenzrWW+H4I7Ym4PWyPxpz8Lwf/ABbf3R+41b58vZfmVfVGH+aX9LMirTpqAOgP2CnAHfKdNhB6HSY9K1TcMwvLFH+6akXh2F54lv7pqPpE/ZfmS+p9P6zl/S/8GUFtj+qZ15bg00WX3AM/4uoPQ+dbJeH4LneuH/8Am33Gp04fgedy5/dv+NHnT9kP6p0q9Z/l/oxV+2xEAGeRkafbVXPuOcR8q9Dfh+ACn6y5Mf1bD5msddwKC4FDeGAQW8xGunkasxylPs52v02HBt8vdzf3irhMEWgQdRPrrH3VtOFY1cHh3JQh2AKkxDKdAQecc13rK3OK90MgUhl0BnbUn56jkffUfDsHexjkSQu7HXmT7I+J8vsq5I5rES79IuhmgAS7aaACTrGsbVUvXAMS2UEK0nJMCRvsTPpOtajA8FSzcdSVDK7IpMnKD4lYmNFy65ucNqI1zXajDqmIVVBCqUG8/k8j5qabYiPFOAjGROYe+Zk+Q0HxoHjUPer/AAr057z0OorXYAgpbiDlzsQZOVgfaA5+EKZA0odxPEq2OS6dfApboSpP5nzpT5Q4spcNMuF+flyqy2IKZyrETvrod9CPeatrbz3RcCrMmSIiI5iD5CY3oVivbZQdMzbRBg6baR+FVjJ7+GGVHBkz4toEyAN/up4C9KIf7P8AASpkQCp1205cuvXxjTWKDMpk/iPxpgXAIq5hrfM0mHw/M8vzrQDjfGc827Z8H6zbZvIdF+fpWVKza3tXJLxzjczbtHTZnHPqF6DzoVg8HmAJ5nKB57A/Glw+G0zMPdRDhq5sRaQc7in0AOY+6pr2KXcmbfiGHufVpacJAXIxaBK5lYeZKNEQdqJ4RcoQ+FiwaAoyhSCUI122mPTpVU2TcEMYUQUMeIMpkONfdFWTlG7MTM6hQCT7RgDSdPhV71GNOrJR8M1TjagPw2HRHzMCCdhoQeX4U+5hrZYkg6nUaR/FqJFdZOdSpys0gzmMiOnh/OlWYdfCtoMCNCTOUxuSQJ1q1S3K0zHPDLG9s40yC/w+2SsozQNDncQZ5ZTM/hUXeWLILLaVSJk6k6+bEzRkBgGm1mSNwwJnmYMRzrK8dLGQLZyxroPs10FOMb7IN0ErN9LltyMsqASBCzIGkqNBJ38jVW3h0a+lloPiUgn9UBlzwNBJBB21CnoDQlTksqM0d4GkQdQGYakemnpTlxpFyw7QY7piRuZIB1I6CKs4SI7XYXu8CBvFFPd+IZQw9oEiVWdCRMjWTFCuN8GYaAew1wQqs+UIS0tr4VOpnUAtyreY2zduXQVXIbbqQxDknKTOsAagkaExIrKdrLL945BbMwzOWUgEGQQMnhGkfDWqlck0y6D2yTXuBkWak7qnYb2RUhFcaj6U8rrggyCniKU0iige5tD1NLNcBThTICLuR6U4GkA1+H30+aBnCdKcCaQGuBoEPbXegmLxUZI8JVSrGAZIJ5ERz+yjROlAeJ+F9ACZDiYjTcEe4/GtOnlUqOH47hcsMZr0f/pWwWGe8+xOonfn16V6HwhVwtknQOQBsNIUbA7wSZHnWG4fxd7fsARzjnVjE8Ye4ZPyrbE8oXMZjx3pvFvETDCJGkFSfIemwoHxC/LnNqQwkEgkbga9dQfdXYq7ImqVwEgBdTI+IM02CNPw/FtastCyLiskg21JXo6qstG+uvnzrIYlvrAecffR68XVMkMDBBB0PWCPhQK9bPenyUfeaU+gQds4hWtLbZScmciFXQkFic859Ry20G9BcnjPQx+JGtXcLehWn9hh9kffVBDJPr5jXlt6VBjNB9IdgoT24MeQgy2u3P3+gqzaNoAAohMCTG56+1QDD3Cdef4VY740gAvHOMm4MiH6uYPV4/y+VU8NZ5nyj+dJhcLAzN5wKNcG4Q16C0qn2t6dB51nlJRRtw4cmontirZBgMC98wuwOrHYR8z5Vs+E8ISyugk82O5/PSrOCwaoAqgADkKsMYrJPI5HptJoIadX3L3/AMHM1V7tyud6p4i9Gg3qs6UY12c+IKsCDr+ZrZWw0SmqkBoiDttWGsGGncjadp5H3b0S4Z+k7DyVxFp7cGMy+NTGkx7S+mtbtJJK0ee/aKG5Y2l7mrs3JmSdvLWq2MwodSpBjYkRMGSRJ91XuDcbwWLEWb1tn5rqj/2Ggn1FE3wPUfj9tbFlro8w8d9mQ45graKhIEAKogxKjlJEUNx/D7YtArIzE5T5NLEMBOxMyOta3ifD85VGUlASYA3PIH4Vk+0RJugbDLESYjmI+Hwq/HPcVyjTB9ntFds3O5aXTUDNuh1go266x8TpRDH2c+F74AHKSHnMTr4Q2Y6AagxAGnOayuPQ583vB8xHwO1aTAcSXuLtu9dlLqyCQWIbLDLEyNvnVTm1Npl2xOKaKeEbT3VITVfCHQegqY1yGfRkumLTTSg10Ui2hQacKZTgaCLQoOtKDSUlAiSaUGmUopjokLUM4pbkA81PLcg6H8+VECaq3RII66U4ypplWfCsuKWN+qM6qhTpMVcAmosZh4ZSOe/ICevlvUqEDQanmfwrqRPnjVcMZcEfnaqQbxLHWfnVvEvFDnRsyv1nQ8xpRJ8gka9eOXkQEOSYGp12kCZ6SfWsqlxkvC6DLTm11BMkmRzn76IYvEgW5bSB8qCWsSC28z5HT8KJsSRpbvE2MuAgMckUbkb+e/2UCBkmevpVq5chD7vxqjYbXWoXyTSLlr7KfTUp+n5NMiyXhPCDcIdxp+yeep1Pl5VrsPYCiBTrFoKNKkLVyZTcnye70+nhghsh+L9zmMCq1x6c71SxOI5CkaoxEvX+QqrXT/OuFSotXI+0Nfcazd7htp2bQg5jsecnka02H9qhzYVZuEwMrlZP6zHWPhJPl6ir8HbOD4+v3cH8QJc4C4jLBPw+Bq9guM8Sw2iX74Ufqlu9TT918wHuijeB4XccjLmy/rMq5go01MwI16itZiezlizaTvM152mbisVTqMoUETH7x61pPMGNs/pOx4EMMO3Lx2mB/wCl1H2VRx/bG9ejOlrTaM8+mrHrW6s8Ls7d0GnqXJjXYgiBrV612fwxC57GQEhQ2dhLGdIYmfdGx1qUZNdMi4p9nleI44WEFbYB9SZ8iTvTbGJLqVmFnUKBrtvzI8pr2XD8DsYct3WU3CAAHKGd2hVMDMcpPpWD7etaJtPbKm5qLhtgC3uSgkaO2reIeWtLI5SXLLtM4xyK1wVcGfCPQVZqpgD4F9KtTXPPeQ5ijqUGmk0lBYPBrhTZpZoGOBrqaK6aAHTTgajmuBoGSk1XJqVjpUJNAAjicKY2J1G8a/zqNcVpopn3x8avcTw2dQeaz8Dv9x91VrSEkZjOUQOkeVb8U7ieI8V0vk6mXs+UMsYUu0n4VNxCwPBGkH7jVpHC/nf+dBbnHQb4lCbY8OmjSSJaDy5VY3Rz0uAhisFntuNyVMe7/tQThWFlCSND+Zose01pRCW3ZuhhVHqZJ+yh+G4ooAV1yk6gjUak9NqhJ2CJ2tnLG/iFMxOH5in4jFpkUqZOY9fKpkuBgCNQaiMq2LvWp4plyzzFQkfxVJSIuJ6CTUbPSXGqpfvxoK5h9CjGzsXf5DeqU/GlJ+NJFSLdpwFdXV1BNElk6+4/I1n+IXfrbo5BtB6xJ9fwFH7W9AuJEDEOSJBy8vIbVdg+8cLx1fuE/iT4fGOBHLlv8qt8O4xft3A6EZdmtkHI4OhVxzEfKqK2wR4alsowgctdT860nlDV4TtVGj4ZSIg93duWyduTZhGm1Wl7XuSuS2qhRCi4e8ykwCVaFy6aQOpnyy9q1I91Klgj9b8adgGcbj711s73CdCCB4dG0I8IG+32UL4jk7ttpAnzBGop6KVECT+elUcUxysGHWga7Q7hx8C1cJqngD4feat1hfZ77A7xR+R1LNJXUi46lpK4GgB4NdTK6aAHUtMpRQMVzUdKxps0CbHrVK7YcMoUArtM7DXfy2HuHWrampJqcJuHRm1Wjx6qKWT0IEw+USTJ6/gOQoA3DrYGqmQC0g7mJ5cvKtDiWhT6H5UJVJgeo+Iq3E27bOF43jhiWPHBUlf9hvHuGW0ukW1hSgYCZ0InnrQl8ODBBjQVpOMrKYd+thQfVfD91AyIMVccGuSJ7EKBM+18/wCVFlwP1aMmjZVkcm0G/n50PxJ8I15fMmj+FEIvoPlVWSTVNHY8K08MrnGa4oEq4PkRuDuK4D86USv4RHYMwmPt9amAHQfCl5y9iT8FnudSVegYu7UMO5rq6sqPUQG0tdXUy1HUhrq6gB9rcUGxv9M/ovyFdXVbg+8cTx3/AIy+aEUeIen41ZVjJ16V1dWo8mXbXtt6mrdnn6iurqBDx7Q99QcQUd4v8LfI11dTQIo8P9mropK6sL7Peab+DH5HGurq6kaBGqbGCHIHl8qWupkX94ipK6upEzqWurqBjWphrq6gjIUVJXV1BJdEWL9k+hoda3HrXV1aMPTPM/tB/Eh8izxD+gw/pc/xmg2I3HoK6uq84SIsXy9K0Vn2R6V1dWfN0jveC/en+AtcaSuqlHbk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9" name="Rectangle 8"/>
          <p:cNvSpPr/>
          <p:nvPr/>
        </p:nvSpPr>
        <p:spPr>
          <a:xfrm>
            <a:off x="0" y="0"/>
            <a:ext cx="9144000" cy="6247864"/>
          </a:xfrm>
          <a:prstGeom prst="rect">
            <a:avLst/>
          </a:prstGeom>
        </p:spPr>
        <p:txBody>
          <a:bodyPr wrap="square">
            <a:spAutoFit/>
          </a:bodyPr>
          <a:lstStyle/>
          <a:p>
            <a:pPr fontAlgn="base"/>
            <a:r>
              <a:rPr lang="en-US" sz="4000" dirty="0" smtClean="0"/>
              <a:t>2.    </a:t>
            </a:r>
            <a:r>
              <a:rPr lang="en-US" sz="4000" dirty="0" err="1" smtClean="0"/>
              <a:t>Dede</a:t>
            </a:r>
            <a:r>
              <a:rPr lang="en-US" sz="4000" dirty="0" smtClean="0"/>
              <a:t> </a:t>
            </a:r>
            <a:r>
              <a:rPr lang="en-US" sz="4000" dirty="0" err="1" smtClean="0"/>
              <a:t>Hendri</a:t>
            </a:r>
            <a:r>
              <a:rPr lang="en-US" sz="4000" dirty="0" smtClean="0"/>
              <a:t> (20 </a:t>
            </a:r>
            <a:r>
              <a:rPr lang="en-US" sz="4000" dirty="0" err="1" smtClean="0"/>
              <a:t>tahun</a:t>
            </a:r>
            <a:r>
              <a:rPr lang="en-US" sz="4000" dirty="0" smtClean="0"/>
              <a:t>) – Indonesia</a:t>
            </a:r>
          </a:p>
          <a:p>
            <a:pPr fontAlgn="base"/>
            <a:r>
              <a:rPr lang="en-US" sz="4000" dirty="0" err="1" smtClean="0"/>
              <a:t>Saya</a:t>
            </a:r>
            <a:r>
              <a:rPr lang="en-US" sz="4000" dirty="0" smtClean="0"/>
              <a:t> </a:t>
            </a:r>
            <a:r>
              <a:rPr lang="en-US" sz="4000" dirty="0" err="1" smtClean="0"/>
              <a:t>akan</a:t>
            </a:r>
            <a:r>
              <a:rPr lang="en-US" sz="4000" dirty="0" smtClean="0"/>
              <a:t> </a:t>
            </a:r>
            <a:r>
              <a:rPr lang="en-US" sz="4000" dirty="0" err="1" smtClean="0"/>
              <a:t>memulianya</a:t>
            </a:r>
            <a:r>
              <a:rPr lang="en-US" sz="4000" dirty="0" smtClean="0"/>
              <a:t> </a:t>
            </a:r>
            <a:r>
              <a:rPr lang="en-US" sz="4000" dirty="0" err="1" smtClean="0"/>
              <a:t>dengan</a:t>
            </a:r>
            <a:r>
              <a:rPr lang="en-US" sz="4000" dirty="0" smtClean="0"/>
              <a:t> </a:t>
            </a:r>
            <a:r>
              <a:rPr lang="en-US" sz="4000" dirty="0" err="1" smtClean="0"/>
              <a:t>pemuda</a:t>
            </a:r>
            <a:r>
              <a:rPr lang="en-US" sz="4000" dirty="0" smtClean="0"/>
              <a:t> </a:t>
            </a:r>
            <a:r>
              <a:rPr lang="en-US" sz="4000" dirty="0" err="1" smtClean="0"/>
              <a:t>dalam</a:t>
            </a:r>
            <a:r>
              <a:rPr lang="en-US" sz="4000" dirty="0" smtClean="0"/>
              <a:t> </a:t>
            </a:r>
            <a:r>
              <a:rPr lang="en-US" sz="4000" dirty="0" err="1" smtClean="0"/>
              <a:t>negri</a:t>
            </a:r>
            <a:r>
              <a:rPr lang="en-US" sz="4000" dirty="0" smtClean="0"/>
              <a:t> </a:t>
            </a:r>
            <a:r>
              <a:rPr lang="en-US" sz="4000" dirty="0" err="1" smtClean="0"/>
              <a:t>dulu</a:t>
            </a:r>
            <a:r>
              <a:rPr lang="en-US" sz="4000" dirty="0" smtClean="0"/>
              <a:t>, </a:t>
            </a:r>
            <a:r>
              <a:rPr lang="en-US" sz="4000" dirty="0" err="1" smtClean="0"/>
              <a:t>dede</a:t>
            </a:r>
            <a:r>
              <a:rPr lang="en-US" sz="4000" dirty="0" smtClean="0"/>
              <a:t> </a:t>
            </a:r>
            <a:r>
              <a:rPr lang="en-US" sz="4000" dirty="0" err="1" smtClean="0"/>
              <a:t>hendri</a:t>
            </a:r>
            <a:r>
              <a:rPr lang="en-US" sz="4000" dirty="0" smtClean="0"/>
              <a:t> </a:t>
            </a:r>
            <a:r>
              <a:rPr lang="en-US" sz="4000" dirty="0" err="1" smtClean="0"/>
              <a:t>ditemukan</a:t>
            </a:r>
            <a:r>
              <a:rPr lang="en-US" sz="4000" dirty="0" smtClean="0"/>
              <a:t> </a:t>
            </a:r>
            <a:r>
              <a:rPr lang="en-US" sz="4000" dirty="0" err="1" smtClean="0"/>
              <a:t>meninggal</a:t>
            </a:r>
            <a:r>
              <a:rPr lang="en-US" sz="4000" dirty="0" smtClean="0"/>
              <a:t> </a:t>
            </a:r>
            <a:r>
              <a:rPr lang="en-US" sz="4000" dirty="0" err="1" smtClean="0"/>
              <a:t>dalam</a:t>
            </a:r>
            <a:r>
              <a:rPr lang="en-US" sz="4000" dirty="0" smtClean="0"/>
              <a:t> </a:t>
            </a:r>
            <a:r>
              <a:rPr lang="en-US" sz="4000" dirty="0" err="1" smtClean="0"/>
              <a:t>sebuah</a:t>
            </a:r>
            <a:r>
              <a:rPr lang="en-US" sz="4000" dirty="0" smtClean="0"/>
              <a:t> </a:t>
            </a:r>
            <a:r>
              <a:rPr lang="en-US" sz="4000" dirty="0" err="1" smtClean="0"/>
              <a:t>warnet</a:t>
            </a:r>
            <a:r>
              <a:rPr lang="en-US" sz="4000" dirty="0" smtClean="0"/>
              <a:t>, </a:t>
            </a:r>
            <a:r>
              <a:rPr lang="en-US" sz="4000" dirty="0" err="1" smtClean="0"/>
              <a:t>ia</a:t>
            </a:r>
            <a:r>
              <a:rPr lang="en-US" sz="4000" dirty="0" smtClean="0"/>
              <a:t> </a:t>
            </a:r>
            <a:r>
              <a:rPr lang="en-US" sz="4000" dirty="0" err="1" smtClean="0"/>
              <a:t>memang</a:t>
            </a:r>
            <a:r>
              <a:rPr lang="en-US" sz="4000" dirty="0" smtClean="0"/>
              <a:t> </a:t>
            </a:r>
            <a:r>
              <a:rPr lang="en-US" sz="4000" dirty="0" err="1" smtClean="0"/>
              <a:t>gemar</a:t>
            </a:r>
            <a:r>
              <a:rPr lang="en-US" sz="4000" dirty="0" smtClean="0"/>
              <a:t> </a:t>
            </a:r>
            <a:r>
              <a:rPr lang="en-US" sz="4000" dirty="0" err="1" smtClean="0"/>
              <a:t>bermain</a:t>
            </a:r>
            <a:r>
              <a:rPr lang="en-US" sz="4000" dirty="0" smtClean="0"/>
              <a:t> game online, </a:t>
            </a:r>
            <a:r>
              <a:rPr lang="en-US" sz="4000" dirty="0" err="1" smtClean="0"/>
              <a:t>jika</a:t>
            </a:r>
            <a:r>
              <a:rPr lang="en-US" sz="4000" dirty="0" smtClean="0"/>
              <a:t> </a:t>
            </a:r>
            <a:r>
              <a:rPr lang="en-US" sz="4000" dirty="0" err="1" smtClean="0"/>
              <a:t>sudah</a:t>
            </a:r>
            <a:r>
              <a:rPr lang="en-US" sz="4000" dirty="0" smtClean="0"/>
              <a:t> </a:t>
            </a:r>
            <a:r>
              <a:rPr lang="en-US" sz="4000" dirty="0" err="1" smtClean="0"/>
              <a:t>masuk</a:t>
            </a:r>
            <a:r>
              <a:rPr lang="en-US" sz="4000" dirty="0" smtClean="0"/>
              <a:t> </a:t>
            </a:r>
            <a:r>
              <a:rPr lang="en-US" sz="4000" dirty="0" err="1" smtClean="0"/>
              <a:t>warnet</a:t>
            </a:r>
            <a:r>
              <a:rPr lang="en-US" sz="4000" dirty="0" smtClean="0"/>
              <a:t> </a:t>
            </a:r>
            <a:r>
              <a:rPr lang="en-US" sz="4000" dirty="0" err="1" smtClean="0"/>
              <a:t>ia</a:t>
            </a:r>
            <a:r>
              <a:rPr lang="en-US" sz="4000" dirty="0" smtClean="0"/>
              <a:t> bias </a:t>
            </a:r>
            <a:r>
              <a:rPr lang="en-US" sz="4000" dirty="0" err="1" smtClean="0"/>
              <a:t>berjam</a:t>
            </a:r>
            <a:r>
              <a:rPr lang="en-US" sz="4000" dirty="0" smtClean="0"/>
              <a:t>-jam </a:t>
            </a:r>
            <a:r>
              <a:rPr lang="en-US" sz="4000" dirty="0" err="1" smtClean="0"/>
              <a:t>didalamnya</a:t>
            </a:r>
            <a:r>
              <a:rPr lang="en-US" sz="4000" dirty="0" smtClean="0"/>
              <a:t>, </a:t>
            </a:r>
            <a:r>
              <a:rPr lang="en-US" sz="4000" dirty="0" err="1" smtClean="0"/>
              <a:t>terakhir</a:t>
            </a:r>
            <a:r>
              <a:rPr lang="en-US" sz="4000" dirty="0" smtClean="0"/>
              <a:t> kali </a:t>
            </a:r>
            <a:r>
              <a:rPr lang="en-US" sz="4000" dirty="0" err="1" smtClean="0"/>
              <a:t>ia</a:t>
            </a:r>
            <a:r>
              <a:rPr lang="en-US" sz="4000" dirty="0" smtClean="0"/>
              <a:t> </a:t>
            </a:r>
            <a:r>
              <a:rPr lang="en-US" sz="4000" dirty="0" err="1" smtClean="0"/>
              <a:t>bermain</a:t>
            </a:r>
            <a:r>
              <a:rPr lang="en-US" sz="4000" dirty="0" smtClean="0"/>
              <a:t> </a:t>
            </a:r>
            <a:r>
              <a:rPr lang="en-US" sz="4000" dirty="0" err="1" smtClean="0"/>
              <a:t>semalam</a:t>
            </a:r>
            <a:r>
              <a:rPr lang="en-US" sz="4000" dirty="0" smtClean="0"/>
              <a:t> </a:t>
            </a:r>
            <a:r>
              <a:rPr lang="en-US" sz="4000" dirty="0" err="1" smtClean="0"/>
              <a:t>suntuk</a:t>
            </a:r>
            <a:r>
              <a:rPr lang="en-US" sz="4000" dirty="0" smtClean="0"/>
              <a:t> </a:t>
            </a:r>
            <a:r>
              <a:rPr lang="en-US" sz="4000" dirty="0" err="1" smtClean="0"/>
              <a:t>pada</a:t>
            </a:r>
            <a:r>
              <a:rPr lang="en-US" sz="4000" dirty="0" smtClean="0"/>
              <a:t> 4 </a:t>
            </a:r>
            <a:r>
              <a:rPr lang="en-US" sz="4000" dirty="0" err="1" smtClean="0"/>
              <a:t>desember</a:t>
            </a:r>
            <a:r>
              <a:rPr lang="en-US" sz="4000" dirty="0" smtClean="0"/>
              <a:t> 2011 </a:t>
            </a:r>
            <a:r>
              <a:rPr lang="en-US" sz="4000" dirty="0" err="1" smtClean="0"/>
              <a:t>lalu</a:t>
            </a:r>
            <a:r>
              <a:rPr lang="en-US" sz="4000" dirty="0" smtClean="0"/>
              <a:t> </a:t>
            </a:r>
            <a:r>
              <a:rPr lang="en-US" sz="4000" dirty="0" err="1" smtClean="0"/>
              <a:t>sebelum</a:t>
            </a:r>
            <a:r>
              <a:rPr lang="en-US" sz="4000" dirty="0" smtClean="0"/>
              <a:t> </a:t>
            </a:r>
            <a:r>
              <a:rPr lang="en-US" sz="4000" dirty="0" err="1" smtClean="0"/>
              <a:t>ia</a:t>
            </a:r>
            <a:r>
              <a:rPr lang="en-US" sz="4000" dirty="0" smtClean="0"/>
              <a:t> </a:t>
            </a:r>
            <a:r>
              <a:rPr lang="en-US" sz="4000" dirty="0" err="1" smtClean="0"/>
              <a:t>ditemukan</a:t>
            </a:r>
            <a:r>
              <a:rPr lang="en-US" sz="4000" dirty="0" smtClean="0"/>
              <a:t> </a:t>
            </a:r>
            <a:r>
              <a:rPr lang="en-US" sz="4000" dirty="0" err="1" smtClean="0"/>
              <a:t>meninggal</a:t>
            </a:r>
            <a:r>
              <a:rPr lang="en-US" sz="4000" dirty="0" smtClean="0"/>
              <a:t> </a:t>
            </a:r>
            <a:r>
              <a:rPr lang="en-US" sz="4000" dirty="0" err="1" smtClean="0"/>
              <a:t>dunia</a:t>
            </a:r>
            <a:r>
              <a:rPr lang="en-US" sz="4000" dirty="0" smtClean="0"/>
              <a:t>.</a:t>
            </a:r>
            <a:endParaRPr lang="en-US" sz="40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fontAlgn="base"/>
            <a:r>
              <a:rPr lang="en-US" dirty="0" smtClean="0"/>
              <a:t>3. Chen </a:t>
            </a:r>
            <a:r>
              <a:rPr lang="en-US" dirty="0" err="1" smtClean="0"/>
              <a:t>Rong-yu</a:t>
            </a:r>
            <a:r>
              <a:rPr lang="en-US" dirty="0" smtClean="0"/>
              <a:t> (23) – Taiwan</a:t>
            </a:r>
          </a:p>
          <a:p>
            <a:pPr fontAlgn="base"/>
            <a:r>
              <a:rPr lang="en-US" dirty="0" err="1" smtClean="0"/>
              <a:t>Kasus</a:t>
            </a:r>
            <a:r>
              <a:rPr lang="en-US" dirty="0" smtClean="0"/>
              <a:t> </a:t>
            </a:r>
            <a:r>
              <a:rPr lang="en-US" dirty="0" err="1" smtClean="0"/>
              <a:t>kematian</a:t>
            </a:r>
            <a:r>
              <a:rPr lang="en-US" dirty="0" smtClean="0"/>
              <a:t> </a:t>
            </a:r>
            <a:r>
              <a:rPr lang="en-US" dirty="0" err="1" smtClean="0"/>
              <a:t>karena</a:t>
            </a:r>
            <a:r>
              <a:rPr lang="en-US" dirty="0" smtClean="0"/>
              <a:t> game online yang </a:t>
            </a:r>
            <a:r>
              <a:rPr lang="en-US" dirty="0" err="1" smtClean="0"/>
              <a:t>ketiga</a:t>
            </a:r>
            <a:r>
              <a:rPr lang="en-US" dirty="0" smtClean="0"/>
              <a:t> </a:t>
            </a:r>
            <a:r>
              <a:rPr lang="en-US" dirty="0" err="1" smtClean="0"/>
              <a:t>adalah</a:t>
            </a:r>
            <a:r>
              <a:rPr lang="en-US" dirty="0" smtClean="0"/>
              <a:t> Chen-</a:t>
            </a:r>
            <a:r>
              <a:rPr lang="en-US" dirty="0" err="1" smtClean="0"/>
              <a:t>Rong</a:t>
            </a:r>
            <a:r>
              <a:rPr lang="en-US" dirty="0" smtClean="0"/>
              <a:t>-</a:t>
            </a:r>
            <a:r>
              <a:rPr lang="en-US" dirty="0" err="1" smtClean="0"/>
              <a:t>yu</a:t>
            </a:r>
            <a:r>
              <a:rPr lang="en-US" dirty="0" smtClean="0"/>
              <a:t>, </a:t>
            </a:r>
            <a:r>
              <a:rPr lang="en-US" dirty="0" err="1" smtClean="0"/>
              <a:t>lelaki</a:t>
            </a:r>
            <a:r>
              <a:rPr lang="en-US" dirty="0" smtClean="0"/>
              <a:t> 23 </a:t>
            </a:r>
            <a:r>
              <a:rPr lang="en-US" dirty="0" err="1" smtClean="0"/>
              <a:t>tahun</a:t>
            </a:r>
            <a:r>
              <a:rPr lang="en-US" dirty="0" smtClean="0"/>
              <a:t> </a:t>
            </a:r>
            <a:r>
              <a:rPr lang="en-US" dirty="0" err="1" smtClean="0"/>
              <a:t>asal</a:t>
            </a:r>
            <a:r>
              <a:rPr lang="en-US" dirty="0" smtClean="0"/>
              <a:t> Taiwan </a:t>
            </a:r>
            <a:r>
              <a:rPr lang="en-US" dirty="0" err="1" smtClean="0"/>
              <a:t>ini</a:t>
            </a:r>
            <a:r>
              <a:rPr lang="en-US" dirty="0" smtClean="0"/>
              <a:t> </a:t>
            </a:r>
            <a:r>
              <a:rPr lang="en-US" dirty="0" err="1" smtClean="0"/>
              <a:t>meninggal</a:t>
            </a:r>
            <a:r>
              <a:rPr lang="en-US" dirty="0" smtClean="0"/>
              <a:t> </a:t>
            </a:r>
            <a:r>
              <a:rPr lang="en-US" dirty="0" err="1" smtClean="0"/>
              <a:t>akibat</a:t>
            </a:r>
            <a:r>
              <a:rPr lang="en-US" dirty="0" smtClean="0"/>
              <a:t> </a:t>
            </a:r>
            <a:r>
              <a:rPr lang="en-US" dirty="0" err="1" smtClean="0"/>
              <a:t>serangan</a:t>
            </a:r>
            <a:r>
              <a:rPr lang="en-US" dirty="0" smtClean="0"/>
              <a:t> </a:t>
            </a:r>
            <a:r>
              <a:rPr lang="en-US" dirty="0" err="1" smtClean="0"/>
              <a:t>jantung</a:t>
            </a:r>
            <a:r>
              <a:rPr lang="en-US" dirty="0" smtClean="0"/>
              <a:t> yang </a:t>
            </a:r>
            <a:r>
              <a:rPr lang="en-US" dirty="0" err="1" smtClean="0"/>
              <a:t>diakibatkan</a:t>
            </a:r>
            <a:r>
              <a:rPr lang="en-US" dirty="0" smtClean="0"/>
              <a:t> </a:t>
            </a:r>
            <a:r>
              <a:rPr lang="en-US" dirty="0" err="1" smtClean="0"/>
              <a:t>kelelahan</a:t>
            </a:r>
            <a:r>
              <a:rPr lang="en-US" dirty="0" smtClean="0"/>
              <a:t> </a:t>
            </a:r>
            <a:r>
              <a:rPr lang="en-US" dirty="0" err="1" smtClean="0"/>
              <a:t>saat</a:t>
            </a:r>
            <a:r>
              <a:rPr lang="en-US" dirty="0" smtClean="0"/>
              <a:t> </a:t>
            </a:r>
            <a:r>
              <a:rPr lang="en-US" dirty="0" err="1" smtClean="0"/>
              <a:t>bermain</a:t>
            </a:r>
            <a:r>
              <a:rPr lang="en-US" dirty="0" smtClean="0"/>
              <a:t> game online League of Legends. </a:t>
            </a:r>
            <a:r>
              <a:rPr lang="en-US" dirty="0" err="1" smtClean="0"/>
              <a:t>Ia</a:t>
            </a:r>
            <a:r>
              <a:rPr lang="en-US" dirty="0" smtClean="0"/>
              <a:t> </a:t>
            </a:r>
            <a:r>
              <a:rPr lang="en-US" dirty="0" err="1" smtClean="0"/>
              <a:t>bermain</a:t>
            </a:r>
            <a:r>
              <a:rPr lang="en-US" dirty="0" smtClean="0"/>
              <a:t> game </a:t>
            </a:r>
            <a:r>
              <a:rPr lang="en-US" dirty="0" err="1" smtClean="0"/>
              <a:t>selama</a:t>
            </a:r>
            <a:r>
              <a:rPr lang="en-US" dirty="0" smtClean="0"/>
              <a:t> 23 jam. </a:t>
            </a:r>
            <a:r>
              <a:rPr lang="en-US" dirty="0" err="1" smtClean="0"/>
              <a:t>Namun</a:t>
            </a:r>
            <a:r>
              <a:rPr lang="en-US" dirty="0" smtClean="0"/>
              <a:t>, </a:t>
            </a:r>
            <a:r>
              <a:rPr lang="en-US" dirty="0" err="1" smtClean="0"/>
              <a:t>orang-orang</a:t>
            </a:r>
            <a:r>
              <a:rPr lang="en-US" dirty="0" smtClean="0"/>
              <a:t> </a:t>
            </a:r>
            <a:r>
              <a:rPr lang="en-US" dirty="0" err="1" smtClean="0"/>
              <a:t>disekitarnya</a:t>
            </a:r>
            <a:r>
              <a:rPr lang="en-US" dirty="0" smtClean="0"/>
              <a:t> </a:t>
            </a:r>
            <a:r>
              <a:rPr lang="en-US" dirty="0" err="1" smtClean="0"/>
              <a:t>tidak</a:t>
            </a:r>
            <a:r>
              <a:rPr lang="en-US" dirty="0" smtClean="0"/>
              <a:t> </a:t>
            </a:r>
            <a:r>
              <a:rPr lang="en-US" dirty="0" err="1" smtClean="0"/>
              <a:t>menyadari</a:t>
            </a:r>
            <a:r>
              <a:rPr lang="en-US" dirty="0" smtClean="0"/>
              <a:t> </a:t>
            </a:r>
            <a:r>
              <a:rPr lang="en-US" dirty="0" err="1" smtClean="0"/>
              <a:t>jika</a:t>
            </a:r>
            <a:r>
              <a:rPr lang="en-US" dirty="0" smtClean="0"/>
              <a:t> </a:t>
            </a:r>
            <a:r>
              <a:rPr lang="en-US" dirty="0" err="1" smtClean="0"/>
              <a:t>pemuda</a:t>
            </a:r>
            <a:r>
              <a:rPr lang="en-US" dirty="0" smtClean="0"/>
              <a:t> </a:t>
            </a:r>
            <a:r>
              <a:rPr lang="en-US" dirty="0" err="1" smtClean="0"/>
              <a:t>tersebut</a:t>
            </a:r>
            <a:r>
              <a:rPr lang="en-US" dirty="0" smtClean="0"/>
              <a:t> </a:t>
            </a:r>
            <a:r>
              <a:rPr lang="en-US" dirty="0" err="1" smtClean="0"/>
              <a:t>telah</a:t>
            </a:r>
            <a:r>
              <a:rPr lang="en-US" dirty="0" smtClean="0"/>
              <a:t> </a:t>
            </a:r>
            <a:r>
              <a:rPr lang="en-US" dirty="0" err="1" smtClean="0"/>
              <a:t>meninggal</a:t>
            </a:r>
            <a:r>
              <a:rPr lang="en-US" dirty="0" smtClean="0"/>
              <a:t>, </a:t>
            </a:r>
            <a:r>
              <a:rPr lang="en-US" dirty="0" err="1" smtClean="0"/>
              <a:t>ia</a:t>
            </a:r>
            <a:r>
              <a:rPr lang="en-US" dirty="0" smtClean="0"/>
              <a:t> </a:t>
            </a:r>
            <a:r>
              <a:rPr lang="en-US" dirty="0" err="1" smtClean="0"/>
              <a:t>sudah</a:t>
            </a:r>
            <a:r>
              <a:rPr lang="en-US" dirty="0" smtClean="0"/>
              <a:t> Sembilan jam </a:t>
            </a:r>
            <a:r>
              <a:rPr lang="en-US" dirty="0" err="1" smtClean="0"/>
              <a:t>menjadi</a:t>
            </a:r>
            <a:r>
              <a:rPr lang="en-US" dirty="0" smtClean="0"/>
              <a:t> </a:t>
            </a:r>
            <a:r>
              <a:rPr lang="en-US" dirty="0" err="1" smtClean="0"/>
              <a:t>mayat</a:t>
            </a:r>
            <a:r>
              <a:rPr lang="en-US" dirty="0" smtClean="0"/>
              <a:t> </a:t>
            </a:r>
            <a:r>
              <a:rPr lang="en-US" dirty="0" err="1" smtClean="0"/>
              <a:t>sebelum</a:t>
            </a:r>
            <a:r>
              <a:rPr lang="en-US" dirty="0" smtClean="0"/>
              <a:t> </a:t>
            </a:r>
            <a:r>
              <a:rPr lang="en-US" dirty="0" err="1" smtClean="0"/>
              <a:t>ditemukan</a:t>
            </a:r>
            <a:r>
              <a:rPr lang="en-US" dirty="0" smtClean="0"/>
              <a:t> </a:t>
            </a:r>
            <a:r>
              <a:rPr lang="en-US" dirty="0" err="1" smtClean="0"/>
              <a:t>meninggal</a:t>
            </a:r>
            <a:r>
              <a:rPr lang="en-US" dirty="0" smtClean="0"/>
              <a:t> </a:t>
            </a:r>
            <a:r>
              <a:rPr lang="en-US" dirty="0" err="1" smtClean="0"/>
              <a:t>dunia</a:t>
            </a:r>
            <a:r>
              <a:rPr lang="en-US" dirty="0" smtClean="0"/>
              <a:t>.</a:t>
            </a:r>
          </a:p>
          <a:p>
            <a:endParaRPr lang="id-ID"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fontAlgn="base"/>
            <a:r>
              <a:rPr lang="en-US" dirty="0" smtClean="0"/>
              <a:t>4.Chuang  ( Taiwan ), 40 jam main game</a:t>
            </a:r>
          </a:p>
          <a:p>
            <a:pPr fontAlgn="base"/>
            <a:r>
              <a:rPr lang="en-US" dirty="0" err="1" smtClean="0"/>
              <a:t>Saking</a:t>
            </a:r>
            <a:r>
              <a:rPr lang="en-US" dirty="0" smtClean="0"/>
              <a:t> </a:t>
            </a:r>
            <a:r>
              <a:rPr lang="en-US" dirty="0" err="1" smtClean="0"/>
              <a:t>asyiknya</a:t>
            </a:r>
            <a:r>
              <a:rPr lang="en-US" dirty="0" smtClean="0"/>
              <a:t> </a:t>
            </a:r>
            <a:r>
              <a:rPr lang="en-US" dirty="0" err="1" smtClean="0"/>
              <a:t>bermain</a:t>
            </a:r>
            <a:r>
              <a:rPr lang="en-US" dirty="0" smtClean="0"/>
              <a:t> video game </a:t>
            </a:r>
            <a:r>
              <a:rPr lang="en-US" dirty="0" err="1" smtClean="0"/>
              <a:t>selama</a:t>
            </a:r>
            <a:r>
              <a:rPr lang="en-US" dirty="0" smtClean="0"/>
              <a:t> 40 jam </a:t>
            </a:r>
            <a:r>
              <a:rPr lang="en-US" dirty="0" err="1" smtClean="0"/>
              <a:t>tanpa</a:t>
            </a:r>
            <a:r>
              <a:rPr lang="en-US" dirty="0" smtClean="0"/>
              <a:t> </a:t>
            </a:r>
            <a:r>
              <a:rPr lang="en-US" dirty="0" err="1" smtClean="0"/>
              <a:t>berhenti</a:t>
            </a:r>
            <a:r>
              <a:rPr lang="en-US" dirty="0" smtClean="0"/>
              <a:t>, </a:t>
            </a:r>
            <a:r>
              <a:rPr lang="en-US" dirty="0" err="1" smtClean="0"/>
              <a:t>seorang</a:t>
            </a:r>
            <a:r>
              <a:rPr lang="en-US" dirty="0" smtClean="0"/>
              <a:t> </a:t>
            </a:r>
            <a:r>
              <a:rPr lang="en-US" dirty="0" err="1" smtClean="0"/>
              <a:t>remaja</a:t>
            </a:r>
            <a:r>
              <a:rPr lang="en-US" dirty="0" smtClean="0"/>
              <a:t> 18 </a:t>
            </a:r>
            <a:r>
              <a:rPr lang="en-US" dirty="0" err="1" smtClean="0"/>
              <a:t>tahun</a:t>
            </a:r>
            <a:r>
              <a:rPr lang="en-US" dirty="0" smtClean="0"/>
              <a:t> </a:t>
            </a:r>
            <a:r>
              <a:rPr lang="en-US" dirty="0" err="1" smtClean="0"/>
              <a:t>di</a:t>
            </a:r>
            <a:r>
              <a:rPr lang="en-US" dirty="0" smtClean="0"/>
              <a:t> </a:t>
            </a:r>
            <a:r>
              <a:rPr lang="en-US" dirty="0" err="1" smtClean="0"/>
              <a:t>wilayah</a:t>
            </a:r>
            <a:r>
              <a:rPr lang="en-US" dirty="0" smtClean="0"/>
              <a:t> Tainan, Taiwan Selatan, </a:t>
            </a:r>
            <a:r>
              <a:rPr lang="en-US" dirty="0" err="1" smtClean="0"/>
              <a:t>tewas</a:t>
            </a:r>
            <a:r>
              <a:rPr lang="en-US" dirty="0" smtClean="0"/>
              <a:t>. </a:t>
            </a:r>
            <a:r>
              <a:rPr lang="en-US" dirty="0" err="1" smtClean="0"/>
              <a:t>Remaja</a:t>
            </a:r>
            <a:r>
              <a:rPr lang="en-US" dirty="0" smtClean="0"/>
              <a:t> </a:t>
            </a:r>
            <a:r>
              <a:rPr lang="en-US" dirty="0" err="1" smtClean="0"/>
              <a:t>itu</a:t>
            </a:r>
            <a:r>
              <a:rPr lang="en-US" dirty="0" smtClean="0"/>
              <a:t> </a:t>
            </a:r>
            <a:r>
              <a:rPr lang="en-US" dirty="0" err="1" smtClean="0"/>
              <a:t>ditemukan</a:t>
            </a:r>
            <a:r>
              <a:rPr lang="en-US" dirty="0" smtClean="0"/>
              <a:t> </a:t>
            </a:r>
            <a:r>
              <a:rPr lang="en-US" dirty="0" err="1" smtClean="0"/>
              <a:t>di</a:t>
            </a:r>
            <a:r>
              <a:rPr lang="en-US" dirty="0" smtClean="0"/>
              <a:t> </a:t>
            </a:r>
            <a:r>
              <a:rPr lang="en-US" dirty="0" err="1" smtClean="0"/>
              <a:t>sebuah</a:t>
            </a:r>
            <a:r>
              <a:rPr lang="en-US" dirty="0" smtClean="0"/>
              <a:t> </a:t>
            </a:r>
            <a:r>
              <a:rPr lang="en-US" dirty="0" err="1" smtClean="0"/>
              <a:t>kafe</a:t>
            </a:r>
            <a:r>
              <a:rPr lang="en-US" dirty="0" smtClean="0"/>
              <a:t> Internet </a:t>
            </a:r>
            <a:r>
              <a:rPr lang="en-US" dirty="0" err="1" smtClean="0"/>
              <a:t>oleh</a:t>
            </a:r>
            <a:r>
              <a:rPr lang="en-US" dirty="0" smtClean="0"/>
              <a:t> </a:t>
            </a:r>
            <a:r>
              <a:rPr lang="en-US" dirty="0" err="1" smtClean="0"/>
              <a:t>pekerja</a:t>
            </a:r>
            <a:r>
              <a:rPr lang="en-US" dirty="0" smtClean="0"/>
              <a:t> </a:t>
            </a:r>
            <a:r>
              <a:rPr lang="en-US" dirty="0" err="1" smtClean="0"/>
              <a:t>kafe</a:t>
            </a:r>
            <a:r>
              <a:rPr lang="en-US" dirty="0" smtClean="0"/>
              <a:t>. </a:t>
            </a:r>
            <a:r>
              <a:rPr lang="en-US" dirty="0" err="1" smtClean="0"/>
              <a:t>Bahkan</a:t>
            </a:r>
            <a:r>
              <a:rPr lang="en-US" dirty="0" smtClean="0"/>
              <a:t> </a:t>
            </a:r>
            <a:r>
              <a:rPr lang="en-US" dirty="0" err="1" smtClean="0"/>
              <a:t>ia</a:t>
            </a:r>
            <a:r>
              <a:rPr lang="en-US" dirty="0" smtClean="0"/>
              <a:t> </a:t>
            </a:r>
            <a:r>
              <a:rPr lang="en-US" dirty="0" err="1" smtClean="0"/>
              <a:t>diyakin</a:t>
            </a:r>
            <a:r>
              <a:rPr lang="en-US" dirty="0" smtClean="0"/>
              <a:t> </a:t>
            </a:r>
            <a:r>
              <a:rPr lang="en-US" dirty="0" err="1" smtClean="0"/>
              <a:t>tidak</a:t>
            </a:r>
            <a:r>
              <a:rPr lang="en-US" dirty="0" smtClean="0"/>
              <a:t> </a:t>
            </a:r>
            <a:r>
              <a:rPr lang="en-US" dirty="0" err="1" smtClean="0"/>
              <a:t>makan</a:t>
            </a:r>
            <a:r>
              <a:rPr lang="en-US" dirty="0" smtClean="0"/>
              <a:t> 2 </a:t>
            </a:r>
            <a:r>
              <a:rPr lang="en-US" dirty="0" err="1" smtClean="0"/>
              <a:t>hari</a:t>
            </a:r>
            <a:r>
              <a:rPr lang="en-US" dirty="0" smtClean="0"/>
              <a:t> </a:t>
            </a:r>
            <a:r>
              <a:rPr lang="en-US" dirty="0" err="1" smtClean="0"/>
              <a:t>penuh</a:t>
            </a:r>
            <a:r>
              <a:rPr lang="en-US" dirty="0" smtClean="0"/>
              <a:t> </a:t>
            </a:r>
            <a:r>
              <a:rPr lang="en-US" dirty="0" err="1" smtClean="0"/>
              <a:t>karena</a:t>
            </a:r>
            <a:r>
              <a:rPr lang="en-US" dirty="0" smtClean="0"/>
              <a:t> main Diablo III. </a:t>
            </a:r>
            <a:r>
              <a:rPr lang="en-US" dirty="0" err="1" smtClean="0"/>
              <a:t>Remaja</a:t>
            </a:r>
            <a:r>
              <a:rPr lang="en-US" dirty="0" smtClean="0"/>
              <a:t> </a:t>
            </a:r>
            <a:r>
              <a:rPr lang="en-US" dirty="0" err="1" smtClean="0"/>
              <a:t>itu</a:t>
            </a:r>
            <a:r>
              <a:rPr lang="en-US" dirty="0" smtClean="0"/>
              <a:t> </a:t>
            </a:r>
            <a:r>
              <a:rPr lang="en-US" dirty="0" err="1" smtClean="0"/>
              <a:t>hanya</a:t>
            </a:r>
            <a:r>
              <a:rPr lang="en-US" dirty="0" smtClean="0"/>
              <a:t> </a:t>
            </a:r>
            <a:r>
              <a:rPr lang="en-US" dirty="0" err="1" smtClean="0"/>
              <a:t>diketahui</a:t>
            </a:r>
            <a:r>
              <a:rPr lang="en-US" dirty="0" smtClean="0"/>
              <a:t> </a:t>
            </a:r>
            <a:r>
              <a:rPr lang="en-US" dirty="0" err="1" smtClean="0"/>
              <a:t>memiliki</a:t>
            </a:r>
            <a:r>
              <a:rPr lang="en-US" dirty="0" smtClean="0"/>
              <a:t> </a:t>
            </a:r>
            <a:r>
              <a:rPr lang="en-US" dirty="0" err="1" smtClean="0"/>
              <a:t>nama</a:t>
            </a:r>
            <a:r>
              <a:rPr lang="en-US" dirty="0" smtClean="0"/>
              <a:t> </a:t>
            </a:r>
            <a:r>
              <a:rPr lang="en-US" dirty="0" err="1" smtClean="0"/>
              <a:t>keluarga</a:t>
            </a:r>
            <a:r>
              <a:rPr lang="en-US" dirty="0" smtClean="0"/>
              <a:t> Chuang.</a:t>
            </a:r>
          </a:p>
          <a:p>
            <a:endParaRPr lang="id-ID"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fontAlgn="base"/>
            <a:r>
              <a:rPr lang="en-US" dirty="0" smtClean="0"/>
              <a:t>5. </a:t>
            </a:r>
            <a:r>
              <a:rPr lang="en-US" dirty="0" err="1" smtClean="0"/>
              <a:t>Xu</a:t>
            </a:r>
            <a:r>
              <a:rPr lang="en-US" dirty="0" smtClean="0"/>
              <a:t> </a:t>
            </a:r>
            <a:r>
              <a:rPr lang="en-US" dirty="0" err="1" smtClean="0"/>
              <a:t>Kaixiang</a:t>
            </a:r>
            <a:r>
              <a:rPr lang="en-US" dirty="0" smtClean="0"/>
              <a:t> ( </a:t>
            </a:r>
            <a:r>
              <a:rPr lang="en-US" dirty="0" err="1" smtClean="0"/>
              <a:t>Remaja</a:t>
            </a:r>
            <a:r>
              <a:rPr lang="en-US" dirty="0" smtClean="0"/>
              <a:t> </a:t>
            </a:r>
            <a:r>
              <a:rPr lang="en-US" dirty="0" err="1" smtClean="0"/>
              <a:t>Singapura</a:t>
            </a:r>
            <a:r>
              <a:rPr lang="en-US" dirty="0" smtClean="0"/>
              <a:t> )</a:t>
            </a:r>
            <a:r>
              <a:rPr lang="en-US" dirty="0" err="1" smtClean="0"/>
              <a:t>tewas</a:t>
            </a:r>
            <a:r>
              <a:rPr lang="en-US" dirty="0" smtClean="0"/>
              <a:t> </a:t>
            </a:r>
            <a:r>
              <a:rPr lang="en-US" dirty="0" err="1" smtClean="0"/>
              <a:t>setelah</a:t>
            </a:r>
            <a:r>
              <a:rPr lang="en-US" dirty="0" smtClean="0"/>
              <a:t> 12 jam  main game</a:t>
            </a:r>
          </a:p>
          <a:p>
            <a:pPr fontAlgn="base"/>
            <a:r>
              <a:rPr lang="en-US" dirty="0" err="1" smtClean="0"/>
              <a:t>Seorang</a:t>
            </a:r>
            <a:r>
              <a:rPr lang="en-US" dirty="0" smtClean="0"/>
              <a:t> </a:t>
            </a:r>
            <a:r>
              <a:rPr lang="en-US" dirty="0" err="1" smtClean="0"/>
              <a:t>mahasiswa</a:t>
            </a:r>
            <a:r>
              <a:rPr lang="en-US" dirty="0" smtClean="0"/>
              <a:t> </a:t>
            </a:r>
            <a:r>
              <a:rPr lang="en-US" dirty="0" err="1" smtClean="0"/>
              <a:t>jurusan</a:t>
            </a:r>
            <a:r>
              <a:rPr lang="en-US" dirty="0" smtClean="0"/>
              <a:t> </a:t>
            </a:r>
            <a:r>
              <a:rPr lang="en-US" dirty="0" err="1" smtClean="0"/>
              <a:t>biologi</a:t>
            </a:r>
            <a:r>
              <a:rPr lang="en-US" dirty="0" smtClean="0"/>
              <a:t> </a:t>
            </a:r>
            <a:r>
              <a:rPr lang="en-US" dirty="0" err="1" smtClean="0"/>
              <a:t>dari</a:t>
            </a:r>
            <a:r>
              <a:rPr lang="en-US" dirty="0" smtClean="0"/>
              <a:t> </a:t>
            </a:r>
            <a:r>
              <a:rPr lang="en-US" dirty="0" err="1" smtClean="0"/>
              <a:t>Universitas</a:t>
            </a:r>
            <a:r>
              <a:rPr lang="en-US" dirty="0" smtClean="0"/>
              <a:t> </a:t>
            </a:r>
            <a:r>
              <a:rPr lang="en-US" dirty="0" err="1" smtClean="0"/>
              <a:t>Nasional</a:t>
            </a:r>
            <a:r>
              <a:rPr lang="en-US" dirty="0" smtClean="0"/>
              <a:t> </a:t>
            </a:r>
            <a:r>
              <a:rPr lang="en-US" dirty="0" err="1" smtClean="0"/>
              <a:t>Singapura</a:t>
            </a:r>
            <a:r>
              <a:rPr lang="en-US" dirty="0" smtClean="0"/>
              <a:t> (NUS) </a:t>
            </a:r>
            <a:r>
              <a:rPr lang="en-US" dirty="0" err="1" smtClean="0"/>
              <a:t>bernama</a:t>
            </a:r>
            <a:r>
              <a:rPr lang="en-US" dirty="0" smtClean="0"/>
              <a:t> </a:t>
            </a:r>
            <a:r>
              <a:rPr lang="en-US" dirty="0" err="1" smtClean="0"/>
              <a:t>Xu</a:t>
            </a:r>
            <a:r>
              <a:rPr lang="en-US" dirty="0" smtClean="0"/>
              <a:t> </a:t>
            </a:r>
            <a:r>
              <a:rPr lang="en-US" dirty="0" err="1" smtClean="0"/>
              <a:t>Kaixiang</a:t>
            </a:r>
            <a:r>
              <a:rPr lang="en-US" dirty="0" smtClean="0"/>
              <a:t> </a:t>
            </a:r>
            <a:r>
              <a:rPr lang="en-US" dirty="0" err="1" smtClean="0"/>
              <a:t>ditemukan</a:t>
            </a:r>
            <a:r>
              <a:rPr lang="en-US" dirty="0" smtClean="0"/>
              <a:t> </a:t>
            </a:r>
            <a:r>
              <a:rPr lang="en-US" dirty="0" err="1" smtClean="0"/>
              <a:t>meninggal</a:t>
            </a:r>
            <a:r>
              <a:rPr lang="en-US" dirty="0" smtClean="0"/>
              <a:t> </a:t>
            </a:r>
            <a:r>
              <a:rPr lang="en-US" dirty="0" err="1" smtClean="0"/>
              <a:t>di</a:t>
            </a:r>
            <a:r>
              <a:rPr lang="en-US" dirty="0" smtClean="0"/>
              <a:t> </a:t>
            </a:r>
            <a:r>
              <a:rPr lang="en-US" dirty="0" err="1" smtClean="0"/>
              <a:t>meja</a:t>
            </a:r>
            <a:r>
              <a:rPr lang="en-US" dirty="0" smtClean="0"/>
              <a:t> </a:t>
            </a:r>
            <a:r>
              <a:rPr lang="en-US" dirty="0" err="1" smtClean="0"/>
              <a:t>belajarnya</a:t>
            </a:r>
            <a:r>
              <a:rPr lang="en-US" dirty="0" smtClean="0"/>
              <a:t>. </a:t>
            </a:r>
            <a:r>
              <a:rPr lang="en-US" dirty="0" err="1" smtClean="0"/>
              <a:t>Lelaki</a:t>
            </a:r>
            <a:r>
              <a:rPr lang="en-US" dirty="0" smtClean="0"/>
              <a:t> </a:t>
            </a:r>
            <a:r>
              <a:rPr lang="en-US" dirty="0" err="1" smtClean="0"/>
              <a:t>itu</a:t>
            </a:r>
            <a:r>
              <a:rPr lang="en-US" dirty="0" smtClean="0"/>
              <a:t> </a:t>
            </a:r>
            <a:r>
              <a:rPr lang="en-US" dirty="0" err="1" smtClean="0"/>
              <a:t>tewas</a:t>
            </a:r>
            <a:r>
              <a:rPr lang="en-US" dirty="0" smtClean="0"/>
              <a:t> </a:t>
            </a:r>
            <a:r>
              <a:rPr lang="en-US" dirty="0" err="1" smtClean="0"/>
              <a:t>setelah</a:t>
            </a:r>
            <a:r>
              <a:rPr lang="en-US" dirty="0" smtClean="0"/>
              <a:t> </a:t>
            </a:r>
            <a:r>
              <a:rPr lang="en-US" dirty="0" err="1" smtClean="0"/>
              <a:t>bermain</a:t>
            </a:r>
            <a:r>
              <a:rPr lang="en-US" dirty="0" smtClean="0"/>
              <a:t> video game </a:t>
            </a:r>
            <a:r>
              <a:rPr lang="en-US" dirty="0" err="1" smtClean="0"/>
              <a:t>seharian</a:t>
            </a:r>
            <a:r>
              <a:rPr lang="en-US" dirty="0" smtClean="0"/>
              <a:t>. </a:t>
            </a:r>
            <a:r>
              <a:rPr lang="en-US" dirty="0" err="1" smtClean="0"/>
              <a:t>Tubuh</a:t>
            </a:r>
            <a:r>
              <a:rPr lang="en-US" dirty="0" smtClean="0"/>
              <a:t> </a:t>
            </a:r>
            <a:r>
              <a:rPr lang="en-US" dirty="0" err="1" smtClean="0"/>
              <a:t>kaku</a:t>
            </a:r>
            <a:r>
              <a:rPr lang="en-US" dirty="0" smtClean="0"/>
              <a:t> </a:t>
            </a:r>
            <a:r>
              <a:rPr lang="en-US" dirty="0" err="1" smtClean="0"/>
              <a:t>Kaixiang</a:t>
            </a:r>
            <a:r>
              <a:rPr lang="en-US" dirty="0" smtClean="0"/>
              <a:t> </a:t>
            </a:r>
            <a:r>
              <a:rPr lang="en-US" dirty="0" err="1" smtClean="0"/>
              <a:t>ditemukan</a:t>
            </a:r>
            <a:r>
              <a:rPr lang="en-US" dirty="0" smtClean="0"/>
              <a:t> </a:t>
            </a:r>
            <a:r>
              <a:rPr lang="en-US" dirty="0" err="1" smtClean="0"/>
              <a:t>terbujur</a:t>
            </a:r>
            <a:r>
              <a:rPr lang="en-US" dirty="0" smtClean="0"/>
              <a:t> </a:t>
            </a:r>
            <a:r>
              <a:rPr lang="en-US" dirty="0" err="1" smtClean="0"/>
              <a:t>di</a:t>
            </a:r>
            <a:r>
              <a:rPr lang="en-US" dirty="0" smtClean="0"/>
              <a:t> </a:t>
            </a:r>
            <a:r>
              <a:rPr lang="en-US" dirty="0" err="1" smtClean="0"/>
              <a:t>samping</a:t>
            </a:r>
            <a:r>
              <a:rPr lang="en-US" dirty="0" smtClean="0"/>
              <a:t> </a:t>
            </a:r>
            <a:r>
              <a:rPr lang="en-US" dirty="0" err="1" smtClean="0"/>
              <a:t>komputer</a:t>
            </a:r>
            <a:r>
              <a:rPr lang="en-US" dirty="0" smtClean="0"/>
              <a:t> </a:t>
            </a:r>
            <a:r>
              <a:rPr lang="en-US" dirty="0" err="1" smtClean="0"/>
              <a:t>pribadinya</a:t>
            </a:r>
            <a:r>
              <a:rPr lang="en-US" dirty="0" smtClean="0"/>
              <a:t> </a:t>
            </a:r>
            <a:r>
              <a:rPr lang="en-US" dirty="0" err="1" smtClean="0"/>
              <a:t>masih</a:t>
            </a:r>
            <a:r>
              <a:rPr lang="en-US" dirty="0" smtClean="0"/>
              <a:t> </a:t>
            </a:r>
            <a:r>
              <a:rPr lang="en-US" dirty="0" err="1" smtClean="0"/>
              <a:t>menyala</a:t>
            </a:r>
            <a:r>
              <a:rPr lang="en-US" dirty="0" smtClean="0"/>
              <a:t>. </a:t>
            </a:r>
            <a:r>
              <a:rPr lang="en-US" dirty="0" err="1" smtClean="0"/>
              <a:t>Menurut</a:t>
            </a:r>
            <a:r>
              <a:rPr lang="en-US" dirty="0" smtClean="0"/>
              <a:t> ayah </a:t>
            </a:r>
            <a:r>
              <a:rPr lang="en-US" dirty="0" err="1" smtClean="0"/>
              <a:t>mahasiswa</a:t>
            </a:r>
            <a:r>
              <a:rPr lang="en-US" dirty="0" smtClean="0"/>
              <a:t> </a:t>
            </a:r>
            <a:r>
              <a:rPr lang="en-US" dirty="0" err="1" smtClean="0"/>
              <a:t>tingkat</a:t>
            </a:r>
            <a:r>
              <a:rPr lang="en-US" dirty="0" smtClean="0"/>
              <a:t> </a:t>
            </a:r>
            <a:r>
              <a:rPr lang="en-US" dirty="0" err="1" smtClean="0"/>
              <a:t>tiga</a:t>
            </a:r>
            <a:r>
              <a:rPr lang="en-US" dirty="0" smtClean="0"/>
              <a:t> </a:t>
            </a:r>
            <a:r>
              <a:rPr lang="en-US" dirty="0" err="1" smtClean="0"/>
              <a:t>itu</a:t>
            </a:r>
            <a:r>
              <a:rPr lang="en-US" dirty="0" smtClean="0"/>
              <a:t>, </a:t>
            </a:r>
            <a:r>
              <a:rPr lang="en-US" dirty="0" err="1" smtClean="0"/>
              <a:t>anaknya</a:t>
            </a:r>
            <a:r>
              <a:rPr lang="en-US" dirty="0" smtClean="0"/>
              <a:t> </a:t>
            </a:r>
            <a:r>
              <a:rPr lang="en-US" dirty="0" err="1" smtClean="0"/>
              <a:t>memang</a:t>
            </a:r>
            <a:r>
              <a:rPr lang="en-US" dirty="0" smtClean="0"/>
              <a:t> </a:t>
            </a:r>
            <a:r>
              <a:rPr lang="en-US" dirty="0" err="1" smtClean="0"/>
              <a:t>sengaja</a:t>
            </a:r>
            <a:r>
              <a:rPr lang="en-US" dirty="0" smtClean="0"/>
              <a:t> </a:t>
            </a:r>
            <a:r>
              <a:rPr lang="en-US" dirty="0" err="1" smtClean="0"/>
              <a:t>bermain</a:t>
            </a:r>
            <a:r>
              <a:rPr lang="en-US" dirty="0" smtClean="0"/>
              <a:t> game </a:t>
            </a:r>
            <a:r>
              <a:rPr lang="en-US" dirty="0" err="1" smtClean="0"/>
              <a:t>sebab</a:t>
            </a:r>
            <a:r>
              <a:rPr lang="en-US" dirty="0" smtClean="0"/>
              <a:t> </a:t>
            </a:r>
            <a:r>
              <a:rPr lang="en-US" dirty="0" err="1" smtClean="0"/>
              <a:t>itu</a:t>
            </a:r>
            <a:r>
              <a:rPr lang="en-US" dirty="0" smtClean="0"/>
              <a:t> </a:t>
            </a:r>
            <a:r>
              <a:rPr lang="en-US" dirty="0" err="1" smtClean="0"/>
              <a:t>hari</a:t>
            </a:r>
            <a:r>
              <a:rPr lang="en-US" dirty="0" smtClean="0"/>
              <a:t> </a:t>
            </a:r>
            <a:r>
              <a:rPr lang="en-US" dirty="0" err="1" smtClean="0"/>
              <a:t>libur</a:t>
            </a:r>
            <a:r>
              <a:rPr lang="en-US" dirty="0" smtClean="0"/>
              <a:t>. Ayah </a:t>
            </a:r>
            <a:r>
              <a:rPr lang="en-US" dirty="0" err="1" smtClean="0"/>
              <a:t>Kaixiang</a:t>
            </a:r>
            <a:r>
              <a:rPr lang="en-US" dirty="0" smtClean="0"/>
              <a:t> </a:t>
            </a:r>
            <a:r>
              <a:rPr lang="en-US" dirty="0" err="1" smtClean="0"/>
              <a:t>mengakui</a:t>
            </a:r>
            <a:r>
              <a:rPr lang="en-US" dirty="0" smtClean="0"/>
              <a:t> </a:t>
            </a:r>
            <a:r>
              <a:rPr lang="en-US" dirty="0" err="1" smtClean="0"/>
              <a:t>anaknya</a:t>
            </a:r>
            <a:r>
              <a:rPr lang="en-US" dirty="0" smtClean="0"/>
              <a:t> </a:t>
            </a:r>
            <a:r>
              <a:rPr lang="en-US" dirty="0" err="1" smtClean="0"/>
              <a:t>memang</a:t>
            </a:r>
            <a:r>
              <a:rPr lang="en-US" dirty="0" smtClean="0"/>
              <a:t> </a:t>
            </a:r>
            <a:r>
              <a:rPr lang="en-US" dirty="0" err="1" smtClean="0"/>
              <a:t>biasa</a:t>
            </a:r>
            <a:r>
              <a:rPr lang="en-US" dirty="0" smtClean="0"/>
              <a:t> </a:t>
            </a:r>
            <a:r>
              <a:rPr lang="en-US" dirty="0" err="1" smtClean="0"/>
              <a:t>menghabiskan</a:t>
            </a:r>
            <a:r>
              <a:rPr lang="en-US" dirty="0" smtClean="0"/>
              <a:t> </a:t>
            </a:r>
            <a:r>
              <a:rPr lang="en-US" dirty="0" err="1" smtClean="0"/>
              <a:t>waktu</a:t>
            </a:r>
            <a:r>
              <a:rPr lang="en-US" dirty="0" smtClean="0"/>
              <a:t> </a:t>
            </a:r>
            <a:r>
              <a:rPr lang="en-US" dirty="0" err="1" smtClean="0"/>
              <a:t>bermain</a:t>
            </a:r>
            <a:r>
              <a:rPr lang="en-US" dirty="0" smtClean="0"/>
              <a:t> game </a:t>
            </a:r>
            <a:r>
              <a:rPr lang="en-US" dirty="0" err="1" smtClean="0"/>
              <a:t>seharian</a:t>
            </a:r>
            <a:r>
              <a:rPr lang="en-US" dirty="0" smtClean="0"/>
              <a:t>.</a:t>
            </a:r>
          </a:p>
          <a:p>
            <a:pPr fontAlgn="base"/>
            <a:r>
              <a:rPr lang="en-US" dirty="0" err="1" smtClean="0"/>
              <a:t>Pada</a:t>
            </a:r>
            <a:r>
              <a:rPr lang="en-US" dirty="0" smtClean="0"/>
              <a:t> </a:t>
            </a:r>
            <a:r>
              <a:rPr lang="en-US" dirty="0" err="1" smtClean="0"/>
              <a:t>pukul</a:t>
            </a:r>
            <a:r>
              <a:rPr lang="en-US" dirty="0" smtClean="0"/>
              <a:t> 01.00 </a:t>
            </a:r>
            <a:r>
              <a:rPr lang="en-US" dirty="0" err="1" smtClean="0"/>
              <a:t>ia</a:t>
            </a:r>
            <a:r>
              <a:rPr lang="en-US" dirty="0" smtClean="0"/>
              <a:t> </a:t>
            </a:r>
            <a:r>
              <a:rPr lang="en-US" dirty="0" err="1" smtClean="0"/>
              <a:t>masih</a:t>
            </a:r>
            <a:r>
              <a:rPr lang="en-US" dirty="0" smtClean="0"/>
              <a:t> </a:t>
            </a:r>
            <a:r>
              <a:rPr lang="en-US" dirty="0" err="1" smtClean="0"/>
              <a:t>ada</a:t>
            </a:r>
            <a:r>
              <a:rPr lang="en-US" dirty="0" smtClean="0"/>
              <a:t> </a:t>
            </a:r>
            <a:r>
              <a:rPr lang="en-US" dirty="0" err="1" smtClean="0"/>
              <a:t>didepan</a:t>
            </a:r>
            <a:r>
              <a:rPr lang="en-US" dirty="0" smtClean="0"/>
              <a:t> computer </a:t>
            </a:r>
            <a:r>
              <a:rPr lang="en-US" dirty="0" err="1" smtClean="0"/>
              <a:t>dan</a:t>
            </a:r>
            <a:r>
              <a:rPr lang="en-US" dirty="0" smtClean="0"/>
              <a:t> </a:t>
            </a:r>
            <a:r>
              <a:rPr lang="en-US" dirty="0" err="1" smtClean="0"/>
              <a:t>paginay</a:t>
            </a:r>
            <a:r>
              <a:rPr lang="en-US" dirty="0" smtClean="0"/>
              <a:t> </a:t>
            </a:r>
            <a:r>
              <a:rPr lang="en-US" dirty="0" err="1" smtClean="0"/>
              <a:t>ia</a:t>
            </a:r>
            <a:r>
              <a:rPr lang="en-US" dirty="0" smtClean="0"/>
              <a:t> </a:t>
            </a:r>
            <a:r>
              <a:rPr lang="en-US" dirty="0" err="1" smtClean="0"/>
              <a:t>masih</a:t>
            </a:r>
            <a:r>
              <a:rPr lang="en-US" dirty="0" smtClean="0"/>
              <a:t> </a:t>
            </a:r>
            <a:r>
              <a:rPr lang="en-US" dirty="0" err="1" smtClean="0"/>
              <a:t>melihat</a:t>
            </a:r>
            <a:r>
              <a:rPr lang="en-US" dirty="0" smtClean="0"/>
              <a:t> </a:t>
            </a:r>
            <a:r>
              <a:rPr lang="en-US" dirty="0" err="1" smtClean="0"/>
              <a:t>putranya</a:t>
            </a:r>
            <a:r>
              <a:rPr lang="en-US" dirty="0" smtClean="0"/>
              <a:t> </a:t>
            </a:r>
            <a:r>
              <a:rPr lang="en-US" dirty="0" err="1" smtClean="0"/>
              <a:t>didepan</a:t>
            </a:r>
            <a:r>
              <a:rPr lang="en-US" dirty="0" smtClean="0"/>
              <a:t> computer pula, </a:t>
            </a:r>
            <a:r>
              <a:rPr lang="en-US" dirty="0" err="1" smtClean="0"/>
              <a:t>baru</a:t>
            </a:r>
            <a:r>
              <a:rPr lang="en-US" dirty="0" smtClean="0"/>
              <a:t> </a:t>
            </a:r>
            <a:r>
              <a:rPr lang="en-US" dirty="0" err="1" smtClean="0"/>
              <a:t>Pada</a:t>
            </a:r>
            <a:r>
              <a:rPr lang="en-US" dirty="0" smtClean="0"/>
              <a:t> </a:t>
            </a:r>
            <a:r>
              <a:rPr lang="en-US" dirty="0" err="1" smtClean="0"/>
              <a:t>hari</a:t>
            </a:r>
            <a:r>
              <a:rPr lang="en-US" dirty="0" smtClean="0"/>
              <a:t> </a:t>
            </a:r>
            <a:r>
              <a:rPr lang="en-US" dirty="0" err="1" smtClean="0"/>
              <a:t>ahad</a:t>
            </a:r>
            <a:r>
              <a:rPr lang="en-US" dirty="0" smtClean="0"/>
              <a:t> </a:t>
            </a:r>
            <a:r>
              <a:rPr lang="en-US" dirty="0" err="1" smtClean="0"/>
              <a:t>ia</a:t>
            </a:r>
            <a:r>
              <a:rPr lang="en-US" dirty="0" smtClean="0"/>
              <a:t> </a:t>
            </a:r>
            <a:r>
              <a:rPr lang="en-US" dirty="0" err="1" smtClean="0"/>
              <a:t>coba</a:t>
            </a:r>
            <a:r>
              <a:rPr lang="en-US" dirty="0" smtClean="0"/>
              <a:t> </a:t>
            </a:r>
            <a:r>
              <a:rPr lang="en-US" dirty="0" err="1" smtClean="0"/>
              <a:t>embangunkan</a:t>
            </a:r>
            <a:r>
              <a:rPr lang="en-US" dirty="0" smtClean="0"/>
              <a:t> </a:t>
            </a:r>
            <a:r>
              <a:rPr lang="en-US" dirty="0" err="1" smtClean="0"/>
              <a:t>namun</a:t>
            </a:r>
            <a:r>
              <a:rPr lang="en-US" dirty="0" smtClean="0"/>
              <a:t> </a:t>
            </a:r>
            <a:r>
              <a:rPr lang="en-US" dirty="0" err="1" smtClean="0"/>
              <a:t>ternyata</a:t>
            </a:r>
            <a:r>
              <a:rPr lang="en-US" dirty="0" smtClean="0"/>
              <a:t> </a:t>
            </a:r>
            <a:r>
              <a:rPr lang="en-US" dirty="0" err="1" smtClean="0"/>
              <a:t>putranya</a:t>
            </a:r>
            <a:r>
              <a:rPr lang="en-US" dirty="0" smtClean="0"/>
              <a:t> </a:t>
            </a:r>
            <a:r>
              <a:rPr lang="en-US" dirty="0" err="1" smtClean="0"/>
              <a:t>sudah</a:t>
            </a:r>
            <a:r>
              <a:rPr lang="en-US" dirty="0" smtClean="0"/>
              <a:t> </a:t>
            </a:r>
            <a:r>
              <a:rPr lang="en-US" dirty="0" err="1" smtClean="0"/>
              <a:t>menjadi</a:t>
            </a:r>
            <a:r>
              <a:rPr lang="en-US" dirty="0" smtClean="0"/>
              <a:t> </a:t>
            </a:r>
            <a:r>
              <a:rPr lang="en-US" dirty="0" err="1" smtClean="0"/>
              <a:t>mayat</a:t>
            </a:r>
            <a:r>
              <a:rPr lang="en-US" dirty="0" smtClean="0"/>
              <a:t>.</a:t>
            </a:r>
          </a:p>
          <a:p>
            <a:endParaRPr lang="id-ID"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fontAlgn="base"/>
            <a:r>
              <a:rPr lang="en-US" dirty="0" smtClean="0"/>
              <a:t>6. </a:t>
            </a:r>
            <a:r>
              <a:rPr lang="en-US" dirty="0" err="1" smtClean="0"/>
              <a:t>Cris</a:t>
            </a:r>
            <a:r>
              <a:rPr lang="en-US" dirty="0" smtClean="0"/>
              <a:t> </a:t>
            </a:r>
            <a:r>
              <a:rPr lang="en-US" dirty="0" err="1" smtClean="0"/>
              <a:t>Stanifort</a:t>
            </a:r>
            <a:r>
              <a:rPr lang="en-US" dirty="0" smtClean="0"/>
              <a:t> ( </a:t>
            </a:r>
            <a:r>
              <a:rPr lang="en-US" dirty="0" err="1" smtClean="0"/>
              <a:t>Remaja</a:t>
            </a:r>
            <a:r>
              <a:rPr lang="en-US" dirty="0" smtClean="0"/>
              <a:t> </a:t>
            </a:r>
            <a:r>
              <a:rPr lang="en-US" dirty="0" err="1" smtClean="0"/>
              <a:t>Amerika</a:t>
            </a:r>
            <a:r>
              <a:rPr lang="en-US" dirty="0" smtClean="0"/>
              <a:t> ),main video game 12 jam</a:t>
            </a:r>
          </a:p>
          <a:p>
            <a:pPr fontAlgn="base"/>
            <a:r>
              <a:rPr lang="en-US" dirty="0" err="1" smtClean="0"/>
              <a:t>Cris</a:t>
            </a:r>
            <a:r>
              <a:rPr lang="en-US" dirty="0" smtClean="0"/>
              <a:t> </a:t>
            </a:r>
            <a:r>
              <a:rPr lang="en-US" dirty="0" err="1" smtClean="0"/>
              <a:t>Stanifort</a:t>
            </a:r>
            <a:r>
              <a:rPr lang="en-US" dirty="0" smtClean="0"/>
              <a:t> (20)  gamer </a:t>
            </a:r>
            <a:r>
              <a:rPr lang="en-US" dirty="0" err="1" smtClean="0"/>
              <a:t>asal</a:t>
            </a:r>
            <a:r>
              <a:rPr lang="en-US" dirty="0" smtClean="0"/>
              <a:t> </a:t>
            </a:r>
            <a:r>
              <a:rPr lang="en-US" dirty="0" err="1" smtClean="0"/>
              <a:t>amerika</a:t>
            </a:r>
            <a:r>
              <a:rPr lang="en-US" dirty="0" smtClean="0"/>
              <a:t> </a:t>
            </a:r>
            <a:r>
              <a:rPr lang="en-US" dirty="0" err="1" smtClean="0"/>
              <a:t>meninggal</a:t>
            </a:r>
            <a:r>
              <a:rPr lang="en-US" dirty="0" smtClean="0"/>
              <a:t> </a:t>
            </a:r>
            <a:r>
              <a:rPr lang="en-US" dirty="0" err="1" smtClean="0"/>
              <a:t>setelah</a:t>
            </a:r>
            <a:r>
              <a:rPr lang="en-US" dirty="0" smtClean="0"/>
              <a:t> </a:t>
            </a:r>
            <a:r>
              <a:rPr lang="en-US" dirty="0" err="1" smtClean="0"/>
              <a:t>bermain</a:t>
            </a:r>
            <a:r>
              <a:rPr lang="en-US" dirty="0" smtClean="0"/>
              <a:t>  Xbox </a:t>
            </a:r>
            <a:r>
              <a:rPr lang="en-US" dirty="0" err="1" smtClean="0"/>
              <a:t>selama</a:t>
            </a:r>
            <a:r>
              <a:rPr lang="en-US" dirty="0" smtClean="0"/>
              <a:t> 12 jam. DVT (deep vein thrombosis) </a:t>
            </a:r>
            <a:r>
              <a:rPr lang="en-US" dirty="0" err="1" smtClean="0"/>
              <a:t>telah</a:t>
            </a:r>
            <a:r>
              <a:rPr lang="en-US" dirty="0" smtClean="0"/>
              <a:t> </a:t>
            </a:r>
            <a:r>
              <a:rPr lang="en-US" dirty="0" err="1" smtClean="0"/>
              <a:t>menjangkitnya</a:t>
            </a:r>
            <a:r>
              <a:rPr lang="en-US" dirty="0" smtClean="0"/>
              <a:t>. Ayah </a:t>
            </a:r>
            <a:r>
              <a:rPr lang="en-US" dirty="0" err="1" smtClean="0"/>
              <a:t>Cris</a:t>
            </a:r>
            <a:r>
              <a:rPr lang="en-US" dirty="0" smtClean="0"/>
              <a:t>, </a:t>
            </a:r>
            <a:r>
              <a:rPr lang="en-US" dirty="0" err="1" smtClean="0"/>
              <a:t>Daud</a:t>
            </a:r>
            <a:r>
              <a:rPr lang="en-US" dirty="0" smtClean="0"/>
              <a:t> </a:t>
            </a:r>
            <a:r>
              <a:rPr lang="en-US" dirty="0" err="1" smtClean="0"/>
              <a:t>Stanifort,menghimbau</a:t>
            </a:r>
            <a:r>
              <a:rPr lang="en-US" dirty="0" smtClean="0"/>
              <a:t> </a:t>
            </a:r>
            <a:r>
              <a:rPr lang="en-US" dirty="0" err="1" smtClean="0"/>
              <a:t>bagi</a:t>
            </a:r>
            <a:r>
              <a:rPr lang="en-US" dirty="0" smtClean="0"/>
              <a:t> </a:t>
            </a:r>
            <a:r>
              <a:rPr lang="en-US" dirty="0" err="1" smtClean="0"/>
              <a:t>para</a:t>
            </a:r>
            <a:r>
              <a:rPr lang="en-US" dirty="0" smtClean="0"/>
              <a:t> gamer agar </a:t>
            </a:r>
            <a:r>
              <a:rPr lang="en-US" dirty="0" err="1" smtClean="0"/>
              <a:t>jangan</a:t>
            </a:r>
            <a:r>
              <a:rPr lang="en-US" dirty="0" smtClean="0"/>
              <a:t> </a:t>
            </a:r>
            <a:r>
              <a:rPr lang="en-US" dirty="0" err="1" smtClean="0"/>
              <a:t>terlalu</a:t>
            </a:r>
            <a:r>
              <a:rPr lang="en-US" dirty="0" smtClean="0"/>
              <a:t> over.</a:t>
            </a:r>
          </a:p>
          <a:p>
            <a:pPr fontAlgn="base"/>
            <a:r>
              <a:rPr lang="en-US" dirty="0" smtClean="0"/>
              <a:t>DVT </a:t>
            </a:r>
            <a:r>
              <a:rPr lang="en-US" dirty="0" err="1" smtClean="0"/>
              <a:t>terjadi</a:t>
            </a:r>
            <a:r>
              <a:rPr lang="en-US" dirty="0" smtClean="0"/>
              <a:t> </a:t>
            </a:r>
            <a:r>
              <a:rPr lang="en-US" dirty="0" err="1" smtClean="0"/>
              <a:t>dalam</a:t>
            </a:r>
            <a:r>
              <a:rPr lang="en-US" dirty="0" smtClean="0"/>
              <a:t> </a:t>
            </a:r>
            <a:r>
              <a:rPr lang="en-US" dirty="0" err="1" smtClean="0"/>
              <a:t>periode</a:t>
            </a:r>
            <a:r>
              <a:rPr lang="en-US" dirty="0" smtClean="0"/>
              <a:t> yang </a:t>
            </a:r>
            <a:r>
              <a:rPr lang="en-US" dirty="0" err="1" smtClean="0"/>
              <a:t>panjang</a:t>
            </a:r>
            <a:r>
              <a:rPr lang="en-US" dirty="0" smtClean="0"/>
              <a:t>. </a:t>
            </a:r>
            <a:r>
              <a:rPr lang="en-US" dirty="0" err="1" smtClean="0"/>
              <a:t>Darah</a:t>
            </a:r>
            <a:r>
              <a:rPr lang="en-US" dirty="0" smtClean="0"/>
              <a:t> </a:t>
            </a:r>
            <a:r>
              <a:rPr lang="en-US" dirty="0" err="1" smtClean="0"/>
              <a:t>dimaksudkan</a:t>
            </a:r>
            <a:r>
              <a:rPr lang="en-US" dirty="0" smtClean="0"/>
              <a:t> </a:t>
            </a:r>
            <a:r>
              <a:rPr lang="en-US" dirty="0" err="1" smtClean="0"/>
              <a:t>untuk</a:t>
            </a:r>
            <a:r>
              <a:rPr lang="en-US" dirty="0" smtClean="0"/>
              <a:t> </a:t>
            </a:r>
            <a:r>
              <a:rPr lang="en-US" dirty="0" err="1" smtClean="0"/>
              <a:t>mengalir</a:t>
            </a:r>
            <a:r>
              <a:rPr lang="en-US" dirty="0" smtClean="0"/>
              <a:t>. </a:t>
            </a:r>
            <a:r>
              <a:rPr lang="en-US" dirty="0" err="1" smtClean="0"/>
              <a:t>Jika</a:t>
            </a:r>
            <a:r>
              <a:rPr lang="en-US" dirty="0" smtClean="0"/>
              <a:t> </a:t>
            </a:r>
            <a:r>
              <a:rPr lang="en-US" dirty="0" err="1" smtClean="0"/>
              <a:t>terhambat</a:t>
            </a:r>
            <a:r>
              <a:rPr lang="en-US" dirty="0" smtClean="0"/>
              <a:t>, </a:t>
            </a:r>
            <a:r>
              <a:rPr lang="en-US" dirty="0" err="1" smtClean="0"/>
              <a:t>ada</a:t>
            </a:r>
            <a:r>
              <a:rPr lang="en-US" dirty="0" smtClean="0"/>
              <a:t> </a:t>
            </a:r>
            <a:r>
              <a:rPr lang="en-US" dirty="0" err="1" smtClean="0"/>
              <a:t>potensi</a:t>
            </a:r>
            <a:r>
              <a:rPr lang="en-US" dirty="0" smtClean="0"/>
              <a:t> </a:t>
            </a:r>
            <a:r>
              <a:rPr lang="en-US" dirty="0" err="1" smtClean="0"/>
              <a:t>untuk</a:t>
            </a:r>
            <a:r>
              <a:rPr lang="en-US" dirty="0" smtClean="0"/>
              <a:t> </a:t>
            </a:r>
            <a:r>
              <a:rPr lang="en-US" dirty="0" err="1" smtClean="0"/>
              <a:t>membeku</a:t>
            </a:r>
            <a:r>
              <a:rPr lang="en-US" dirty="0" smtClean="0"/>
              <a:t> </a:t>
            </a:r>
            <a:r>
              <a:rPr lang="en-US" dirty="0" err="1" smtClean="0"/>
              <a:t>atau</a:t>
            </a:r>
            <a:r>
              <a:rPr lang="en-US" dirty="0" smtClean="0"/>
              <a:t> </a:t>
            </a:r>
            <a:r>
              <a:rPr lang="en-US" dirty="0" err="1" smtClean="0"/>
              <a:t>menggumpal</a:t>
            </a:r>
            <a:r>
              <a:rPr lang="en-US" dirty="0" smtClean="0"/>
              <a:t>. </a:t>
            </a:r>
            <a:r>
              <a:rPr lang="en-US" dirty="0" err="1" smtClean="0"/>
              <a:t>Darah</a:t>
            </a:r>
            <a:r>
              <a:rPr lang="en-US" dirty="0" smtClean="0"/>
              <a:t> </a:t>
            </a:r>
            <a:r>
              <a:rPr lang="en-US" dirty="0" err="1" smtClean="0"/>
              <a:t>dalam</a:t>
            </a:r>
            <a:r>
              <a:rPr lang="en-US" dirty="0" smtClean="0"/>
              <a:t> vena-vena </a:t>
            </a:r>
            <a:r>
              <a:rPr lang="en-US" dirty="0" err="1" smtClean="0"/>
              <a:t>secara</a:t>
            </a:r>
            <a:r>
              <a:rPr lang="en-US" dirty="0" smtClean="0"/>
              <a:t> </a:t>
            </a:r>
            <a:r>
              <a:rPr lang="en-US" dirty="0" err="1" smtClean="0"/>
              <a:t>terus-menerus</a:t>
            </a:r>
            <a:r>
              <a:rPr lang="en-US" dirty="0" smtClean="0"/>
              <a:t> </a:t>
            </a:r>
            <a:r>
              <a:rPr lang="en-US" dirty="0" err="1" smtClean="0"/>
              <a:t>membentuk</a:t>
            </a:r>
            <a:r>
              <a:rPr lang="en-US" dirty="0" smtClean="0"/>
              <a:t> </a:t>
            </a:r>
            <a:r>
              <a:rPr lang="en-US" dirty="0" err="1" smtClean="0"/>
              <a:t>bekuan-bekuan</a:t>
            </a:r>
            <a:r>
              <a:rPr lang="en-US" dirty="0" smtClean="0"/>
              <a:t> </a:t>
            </a:r>
            <a:r>
              <a:rPr lang="en-US" dirty="0" err="1" smtClean="0"/>
              <a:t>mikroskopis</a:t>
            </a:r>
            <a:r>
              <a:rPr lang="en-US" dirty="0" smtClean="0"/>
              <a:t> yang </a:t>
            </a:r>
            <a:r>
              <a:rPr lang="en-US" dirty="0" err="1" smtClean="0"/>
              <a:t>secara</a:t>
            </a:r>
            <a:r>
              <a:rPr lang="en-US" dirty="0" smtClean="0"/>
              <a:t> </a:t>
            </a:r>
            <a:r>
              <a:rPr lang="en-US" dirty="0" err="1" smtClean="0"/>
              <a:t>rutin</a:t>
            </a:r>
            <a:r>
              <a:rPr lang="en-US" dirty="0" smtClean="0"/>
              <a:t> </a:t>
            </a:r>
            <a:r>
              <a:rPr lang="en-US" dirty="0" err="1" smtClean="0"/>
              <a:t>diuraikan</a:t>
            </a:r>
            <a:r>
              <a:rPr lang="en-US" dirty="0" smtClean="0"/>
              <a:t> </a:t>
            </a:r>
            <a:r>
              <a:rPr lang="en-US" dirty="0" err="1" smtClean="0"/>
              <a:t>oleh</a:t>
            </a:r>
            <a:r>
              <a:rPr lang="en-US" dirty="0" smtClean="0"/>
              <a:t> </a:t>
            </a:r>
            <a:r>
              <a:rPr lang="en-US" dirty="0" err="1" smtClean="0"/>
              <a:t>tubuh</a:t>
            </a:r>
            <a:r>
              <a:rPr lang="en-US" dirty="0" smtClean="0"/>
              <a:t>. DVT </a:t>
            </a:r>
            <a:r>
              <a:rPr lang="en-US" dirty="0" err="1" smtClean="0"/>
              <a:t>dapat</a:t>
            </a:r>
            <a:r>
              <a:rPr lang="en-US" dirty="0" smtClean="0"/>
              <a:t> </a:t>
            </a:r>
            <a:r>
              <a:rPr lang="en-US" dirty="0" err="1" smtClean="0"/>
              <a:t>terjadi</a:t>
            </a:r>
            <a:r>
              <a:rPr lang="en-US" dirty="0" smtClean="0"/>
              <a:t> </a:t>
            </a:r>
            <a:r>
              <a:rPr lang="en-US" dirty="0" err="1" smtClean="0"/>
              <a:t>dalam</a:t>
            </a:r>
            <a:r>
              <a:rPr lang="en-US" dirty="0" smtClean="0"/>
              <a:t> </a:t>
            </a:r>
            <a:r>
              <a:rPr lang="en-US" dirty="0" err="1" smtClean="0"/>
              <a:t>periode</a:t>
            </a:r>
            <a:r>
              <a:rPr lang="en-US" dirty="0" smtClean="0"/>
              <a:t> </a:t>
            </a:r>
            <a:r>
              <a:rPr lang="en-US" dirty="0" err="1" smtClean="0"/>
              <a:t>panjang</a:t>
            </a:r>
            <a:r>
              <a:rPr lang="en-US" dirty="0" smtClean="0"/>
              <a:t> </a:t>
            </a:r>
            <a:r>
              <a:rPr lang="en-US" dirty="0" err="1" smtClean="0"/>
              <a:t>dan</a:t>
            </a:r>
            <a:r>
              <a:rPr lang="en-US" dirty="0" smtClean="0"/>
              <a:t> </a:t>
            </a:r>
            <a:r>
              <a:rPr lang="en-US" dirty="0" err="1" smtClean="0"/>
              <a:t>dapat</a:t>
            </a:r>
            <a:r>
              <a:rPr lang="en-US" dirty="0" smtClean="0"/>
              <a:t> </a:t>
            </a:r>
            <a:r>
              <a:rPr lang="en-US" dirty="0" err="1" smtClean="0"/>
              <a:t>membunuh</a:t>
            </a:r>
            <a:r>
              <a:rPr lang="en-US" dirty="0" smtClean="0"/>
              <a:t> </a:t>
            </a:r>
            <a:r>
              <a:rPr lang="en-US" dirty="0" err="1" smtClean="0"/>
              <a:t>jika</a:t>
            </a:r>
            <a:r>
              <a:rPr lang="en-US" dirty="0" smtClean="0"/>
              <a:t> </a:t>
            </a:r>
            <a:r>
              <a:rPr lang="en-US" dirty="0" err="1" smtClean="0"/>
              <a:t>gumpalan</a:t>
            </a:r>
            <a:r>
              <a:rPr lang="en-US" dirty="0" smtClean="0"/>
              <a:t> </a:t>
            </a:r>
            <a:r>
              <a:rPr lang="en-US" dirty="0" err="1" smtClean="0"/>
              <a:t>darah</a:t>
            </a:r>
            <a:r>
              <a:rPr lang="en-US" dirty="0" smtClean="0"/>
              <a:t> </a:t>
            </a:r>
            <a:r>
              <a:rPr lang="en-US" dirty="0" err="1" smtClean="0"/>
              <a:t>sampai</a:t>
            </a:r>
            <a:r>
              <a:rPr lang="en-US" dirty="0" smtClean="0"/>
              <a:t> </a:t>
            </a:r>
            <a:r>
              <a:rPr lang="en-US" dirty="0" err="1" smtClean="0"/>
              <a:t>ke</a:t>
            </a:r>
            <a:r>
              <a:rPr lang="en-US" dirty="0" smtClean="0"/>
              <a:t> </a:t>
            </a:r>
            <a:r>
              <a:rPr lang="en-US" dirty="0" err="1" smtClean="0"/>
              <a:t>paru-paru</a:t>
            </a:r>
            <a:r>
              <a:rPr lang="en-US" dirty="0" smtClean="0"/>
              <a:t>.</a:t>
            </a:r>
          </a:p>
          <a:p>
            <a:pPr fontAlgn="base"/>
            <a:r>
              <a:rPr lang="en-US" dirty="0" err="1" smtClean="0"/>
              <a:t>Penelitian</a:t>
            </a:r>
            <a:r>
              <a:rPr lang="en-US" dirty="0" smtClean="0"/>
              <a:t> </a:t>
            </a:r>
            <a:r>
              <a:rPr lang="en-US" dirty="0" err="1" smtClean="0"/>
              <a:t>koroner</a:t>
            </a:r>
            <a:r>
              <a:rPr lang="en-US" dirty="0" smtClean="0"/>
              <a:t> </a:t>
            </a:r>
            <a:r>
              <a:rPr lang="en-US" dirty="0" err="1" smtClean="0"/>
              <a:t>menyebutkan</a:t>
            </a:r>
            <a:r>
              <a:rPr lang="en-US" dirty="0" smtClean="0"/>
              <a:t>, </a:t>
            </a:r>
            <a:r>
              <a:rPr lang="en-US" dirty="0" err="1" smtClean="0"/>
              <a:t>pembekuan</a:t>
            </a:r>
            <a:r>
              <a:rPr lang="en-US" dirty="0" smtClean="0"/>
              <a:t> </a:t>
            </a:r>
            <a:r>
              <a:rPr lang="en-US" dirty="0" err="1" smtClean="0"/>
              <a:t>terjadi</a:t>
            </a:r>
            <a:r>
              <a:rPr lang="en-US" dirty="0" smtClean="0"/>
              <a:t> </a:t>
            </a:r>
            <a:r>
              <a:rPr lang="en-US" dirty="0" err="1" smtClean="0"/>
              <a:t>di</a:t>
            </a:r>
            <a:r>
              <a:rPr lang="en-US" dirty="0" smtClean="0"/>
              <a:t> </a:t>
            </a:r>
            <a:r>
              <a:rPr lang="en-US" dirty="0" err="1" smtClean="0"/>
              <a:t>betis</a:t>
            </a:r>
            <a:r>
              <a:rPr lang="en-US" dirty="0" smtClean="0"/>
              <a:t> </a:t>
            </a:r>
            <a:r>
              <a:rPr lang="en-US" dirty="0" err="1" smtClean="0"/>
              <a:t>kiri</a:t>
            </a:r>
            <a:r>
              <a:rPr lang="en-US" dirty="0" smtClean="0"/>
              <a:t> </a:t>
            </a:r>
            <a:r>
              <a:rPr lang="en-US" dirty="0" err="1" smtClean="0"/>
              <a:t>Cris</a:t>
            </a:r>
            <a:r>
              <a:rPr lang="en-US" dirty="0" smtClean="0"/>
              <a:t> </a:t>
            </a:r>
            <a:r>
              <a:rPr lang="en-US" dirty="0" err="1" smtClean="0"/>
              <a:t>sebelum</a:t>
            </a:r>
            <a:r>
              <a:rPr lang="en-US" dirty="0" smtClean="0"/>
              <a:t> </a:t>
            </a:r>
            <a:r>
              <a:rPr lang="en-US" dirty="0" err="1" smtClean="0"/>
              <a:t>pindah</a:t>
            </a:r>
            <a:r>
              <a:rPr lang="en-US" dirty="0" smtClean="0"/>
              <a:t> </a:t>
            </a:r>
            <a:r>
              <a:rPr lang="en-US" dirty="0" err="1" smtClean="0"/>
              <a:t>ke</a:t>
            </a:r>
            <a:r>
              <a:rPr lang="en-US" dirty="0" smtClean="0"/>
              <a:t> </a:t>
            </a:r>
            <a:r>
              <a:rPr lang="en-US" dirty="0" err="1" smtClean="0"/>
              <a:t>paru-parunya</a:t>
            </a:r>
            <a:r>
              <a:rPr lang="en-US" dirty="0" smtClean="0"/>
              <a:t>. Hal </a:t>
            </a:r>
            <a:r>
              <a:rPr lang="en-US" dirty="0" err="1" smtClean="0"/>
              <a:t>ini</a:t>
            </a:r>
            <a:r>
              <a:rPr lang="en-US" dirty="0" smtClean="0"/>
              <a:t> </a:t>
            </a:r>
            <a:r>
              <a:rPr lang="en-US" dirty="0" err="1" smtClean="0"/>
              <a:t>menyebabkan</a:t>
            </a:r>
            <a:r>
              <a:rPr lang="en-US" dirty="0" smtClean="0"/>
              <a:t> </a:t>
            </a:r>
            <a:r>
              <a:rPr lang="en-US" dirty="0" err="1" smtClean="0"/>
              <a:t>penyumbatan</a:t>
            </a:r>
            <a:r>
              <a:rPr lang="en-US" dirty="0" smtClean="0"/>
              <a:t> yang fatal, yang </a:t>
            </a:r>
            <a:r>
              <a:rPr lang="en-US" dirty="0" err="1" smtClean="0"/>
              <a:t>dikenal</a:t>
            </a:r>
            <a:r>
              <a:rPr lang="en-US" dirty="0" smtClean="0"/>
              <a:t> </a:t>
            </a:r>
            <a:r>
              <a:rPr lang="en-US" dirty="0" err="1" smtClean="0"/>
              <a:t>sebagai</a:t>
            </a:r>
            <a:r>
              <a:rPr lang="en-US" dirty="0" smtClean="0"/>
              <a:t> Pulmonary </a:t>
            </a:r>
            <a:r>
              <a:rPr lang="en-US" dirty="0" err="1" smtClean="0"/>
              <a:t>Emolism</a:t>
            </a:r>
            <a:r>
              <a:rPr lang="en-US" dirty="0" smtClean="0"/>
              <a:t>.</a:t>
            </a:r>
          </a:p>
          <a:p>
            <a:endParaRPr lang="id-ID"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fontAlgn="base"/>
            <a:r>
              <a:rPr lang="en-US" dirty="0" smtClean="0"/>
              <a:t>7. Liu </a:t>
            </a:r>
            <a:r>
              <a:rPr lang="en-US" dirty="0" err="1" smtClean="0"/>
              <a:t>Peng</a:t>
            </a:r>
            <a:r>
              <a:rPr lang="en-US" dirty="0" smtClean="0"/>
              <a:t> Han ( Malaysia ) </a:t>
            </a:r>
            <a:r>
              <a:rPr lang="en-US" dirty="0" err="1" smtClean="0"/>
              <a:t>semalam</a:t>
            </a:r>
            <a:r>
              <a:rPr lang="en-US" dirty="0" smtClean="0"/>
              <a:t> full </a:t>
            </a:r>
            <a:r>
              <a:rPr lang="en-US" dirty="0" err="1" smtClean="0"/>
              <a:t>tanpa</a:t>
            </a:r>
            <a:r>
              <a:rPr lang="en-US" dirty="0" smtClean="0"/>
              <a:t> </a:t>
            </a:r>
            <a:r>
              <a:rPr lang="en-US" dirty="0" err="1" smtClean="0"/>
              <a:t>henti</a:t>
            </a:r>
            <a:endParaRPr lang="en-US" dirty="0" smtClean="0"/>
          </a:p>
          <a:p>
            <a:pPr fontAlgn="base"/>
            <a:r>
              <a:rPr lang="en-US" dirty="0" err="1" smtClean="0"/>
              <a:t>Seorang</a:t>
            </a:r>
            <a:r>
              <a:rPr lang="en-US" dirty="0" smtClean="0"/>
              <a:t> </a:t>
            </a:r>
            <a:r>
              <a:rPr lang="en-US" dirty="0" err="1" smtClean="0"/>
              <a:t>warga</a:t>
            </a:r>
            <a:r>
              <a:rPr lang="en-US" dirty="0" smtClean="0"/>
              <a:t> Malaysia </a:t>
            </a:r>
            <a:r>
              <a:rPr lang="en-US" dirty="0" err="1" smtClean="0"/>
              <a:t>bernama</a:t>
            </a:r>
            <a:r>
              <a:rPr lang="en-US" dirty="0" smtClean="0"/>
              <a:t> Liu </a:t>
            </a:r>
            <a:r>
              <a:rPr lang="en-US" dirty="0" err="1" smtClean="0"/>
              <a:t>Peng</a:t>
            </a:r>
            <a:r>
              <a:rPr lang="en-US" dirty="0" smtClean="0"/>
              <a:t> Han (35), </a:t>
            </a:r>
            <a:r>
              <a:rPr lang="en-US" dirty="0" err="1" smtClean="0"/>
              <a:t>ditemukan</a:t>
            </a:r>
            <a:r>
              <a:rPr lang="en-US" dirty="0" smtClean="0"/>
              <a:t> </a:t>
            </a:r>
            <a:r>
              <a:rPr lang="en-US" dirty="0" err="1" smtClean="0"/>
              <a:t>tewas</a:t>
            </a:r>
            <a:r>
              <a:rPr lang="en-US" dirty="0" smtClean="0"/>
              <a:t> </a:t>
            </a:r>
            <a:r>
              <a:rPr lang="en-US" dirty="0" err="1" smtClean="0"/>
              <a:t>dalam</a:t>
            </a:r>
            <a:r>
              <a:rPr lang="en-US" dirty="0" smtClean="0"/>
              <a:t> </a:t>
            </a:r>
            <a:r>
              <a:rPr lang="en-US" dirty="0" err="1" smtClean="0"/>
              <a:t>rumahnya</a:t>
            </a:r>
            <a:r>
              <a:rPr lang="en-US" dirty="0" smtClean="0"/>
              <a:t>. </a:t>
            </a:r>
            <a:r>
              <a:rPr lang="en-US" dirty="0" err="1" smtClean="0"/>
              <a:t>Jasadnya</a:t>
            </a:r>
            <a:r>
              <a:rPr lang="en-US" dirty="0" smtClean="0"/>
              <a:t> </a:t>
            </a:r>
            <a:r>
              <a:rPr lang="en-US" dirty="0" err="1" smtClean="0"/>
              <a:t>ditemukan</a:t>
            </a:r>
            <a:r>
              <a:rPr lang="en-US" dirty="0" smtClean="0"/>
              <a:t> </a:t>
            </a:r>
            <a:r>
              <a:rPr lang="en-US" dirty="0" err="1" smtClean="0"/>
              <a:t>didepan</a:t>
            </a:r>
            <a:r>
              <a:rPr lang="en-US" dirty="0" smtClean="0"/>
              <a:t> game console. Ni </a:t>
            </a:r>
            <a:r>
              <a:rPr lang="en-US" dirty="0" err="1" smtClean="0"/>
              <a:t>mengindikasikan</a:t>
            </a:r>
            <a:r>
              <a:rPr lang="en-US" dirty="0" smtClean="0"/>
              <a:t> game </a:t>
            </a:r>
            <a:r>
              <a:rPr lang="en-US" dirty="0" err="1" smtClean="0"/>
              <a:t>tersebut</a:t>
            </a:r>
            <a:r>
              <a:rPr lang="en-US" dirty="0" smtClean="0"/>
              <a:t> </a:t>
            </a:r>
            <a:r>
              <a:rPr lang="en-US" dirty="0" err="1" smtClean="0"/>
              <a:t>penyebab</a:t>
            </a:r>
            <a:r>
              <a:rPr lang="en-US" dirty="0" smtClean="0"/>
              <a:t> </a:t>
            </a:r>
            <a:r>
              <a:rPr lang="en-US" dirty="0" err="1" smtClean="0"/>
              <a:t>kematianya</a:t>
            </a:r>
            <a:r>
              <a:rPr lang="en-US" dirty="0" smtClean="0"/>
              <a:t>, </a:t>
            </a:r>
            <a:r>
              <a:rPr lang="en-US" dirty="0" err="1" smtClean="0"/>
              <a:t>juga</a:t>
            </a:r>
            <a:r>
              <a:rPr lang="en-US" dirty="0" smtClean="0"/>
              <a:t> </a:t>
            </a:r>
            <a:r>
              <a:rPr lang="en-US" dirty="0" err="1" smtClean="0"/>
              <a:t>berdasarkan</a:t>
            </a:r>
            <a:r>
              <a:rPr lang="en-US" dirty="0" smtClean="0"/>
              <a:t> </a:t>
            </a:r>
            <a:r>
              <a:rPr lang="en-US" dirty="0" err="1" smtClean="0"/>
              <a:t>keterangan</a:t>
            </a:r>
            <a:r>
              <a:rPr lang="en-US" dirty="0" smtClean="0"/>
              <a:t> </a:t>
            </a:r>
            <a:r>
              <a:rPr lang="en-US" dirty="0" err="1" smtClean="0"/>
              <a:t>kerabat</a:t>
            </a:r>
            <a:r>
              <a:rPr lang="en-US" dirty="0" smtClean="0"/>
              <a:t> </a:t>
            </a:r>
            <a:r>
              <a:rPr lang="en-US" dirty="0" err="1" smtClean="0"/>
              <a:t>han</a:t>
            </a:r>
            <a:r>
              <a:rPr lang="en-US" dirty="0" smtClean="0"/>
              <a:t> </a:t>
            </a:r>
            <a:r>
              <a:rPr lang="en-US" dirty="0" err="1" smtClean="0"/>
              <a:t>bahwa</a:t>
            </a:r>
            <a:r>
              <a:rPr lang="en-US" dirty="0" smtClean="0"/>
              <a:t> </a:t>
            </a:r>
            <a:r>
              <a:rPr lang="en-US" dirty="0" err="1" smtClean="0"/>
              <a:t>han</a:t>
            </a:r>
            <a:r>
              <a:rPr lang="en-US" dirty="0" smtClean="0"/>
              <a:t> </a:t>
            </a:r>
            <a:r>
              <a:rPr lang="en-US" dirty="0" err="1" smtClean="0"/>
              <a:t>memang</a:t>
            </a:r>
            <a:r>
              <a:rPr lang="en-US" dirty="0" smtClean="0"/>
              <a:t> </a:t>
            </a:r>
            <a:r>
              <a:rPr lang="en-US" dirty="0" err="1" smtClean="0"/>
              <a:t>sering</a:t>
            </a:r>
            <a:r>
              <a:rPr lang="en-US" dirty="0" smtClean="0"/>
              <a:t> </a:t>
            </a:r>
            <a:r>
              <a:rPr lang="en-US" dirty="0" err="1" smtClean="0"/>
              <a:t>menghabiskan</a:t>
            </a:r>
            <a:r>
              <a:rPr lang="en-US" dirty="0" smtClean="0"/>
              <a:t> </a:t>
            </a:r>
            <a:r>
              <a:rPr lang="en-US" dirty="0" err="1" smtClean="0"/>
              <a:t>waktu</a:t>
            </a:r>
            <a:r>
              <a:rPr lang="en-US" dirty="0" smtClean="0"/>
              <a:t> </a:t>
            </a:r>
            <a:r>
              <a:rPr lang="en-US" dirty="0" err="1" smtClean="0"/>
              <a:t>untuk</a:t>
            </a:r>
            <a:r>
              <a:rPr lang="en-US" dirty="0" smtClean="0"/>
              <a:t> </a:t>
            </a:r>
            <a:r>
              <a:rPr lang="en-US" dirty="0" err="1" smtClean="0"/>
              <a:t>bermain</a:t>
            </a:r>
            <a:r>
              <a:rPr lang="en-US" dirty="0" smtClean="0"/>
              <a:t> game.</a:t>
            </a:r>
          </a:p>
          <a:p>
            <a:pPr fontAlgn="base"/>
            <a:r>
              <a:rPr lang="en-US" dirty="0" smtClean="0"/>
              <a:t> </a:t>
            </a:r>
            <a:r>
              <a:rPr lang="en-US" dirty="0" err="1" smtClean="0"/>
              <a:t>Pamanya</a:t>
            </a:r>
            <a:r>
              <a:rPr lang="en-US" dirty="0" smtClean="0"/>
              <a:t> </a:t>
            </a:r>
            <a:r>
              <a:rPr lang="en-US" dirty="0" err="1" smtClean="0"/>
              <a:t>memang</a:t>
            </a:r>
            <a:r>
              <a:rPr lang="en-US" dirty="0" smtClean="0"/>
              <a:t> </a:t>
            </a:r>
            <a:r>
              <a:rPr lang="en-US" dirty="0" err="1" smtClean="0"/>
              <a:t>kala</a:t>
            </a:r>
            <a:r>
              <a:rPr lang="en-US" dirty="0" smtClean="0"/>
              <a:t> </a:t>
            </a:r>
            <a:r>
              <a:rPr lang="en-US" dirty="0" err="1" smtClean="0"/>
              <a:t>itu</a:t>
            </a:r>
            <a:r>
              <a:rPr lang="en-US" dirty="0" smtClean="0"/>
              <a:t> </a:t>
            </a:r>
            <a:r>
              <a:rPr lang="en-US" dirty="0" err="1" smtClean="0"/>
              <a:t>ada</a:t>
            </a:r>
            <a:r>
              <a:rPr lang="en-US" dirty="0" smtClean="0"/>
              <a:t> </a:t>
            </a:r>
            <a:r>
              <a:rPr lang="en-US" dirty="0" err="1" smtClean="0"/>
              <a:t>janji</a:t>
            </a:r>
            <a:r>
              <a:rPr lang="en-US" dirty="0" smtClean="0"/>
              <a:t> </a:t>
            </a:r>
            <a:r>
              <a:rPr lang="en-US" dirty="0" err="1" smtClean="0"/>
              <a:t>untuk</a:t>
            </a:r>
            <a:r>
              <a:rPr lang="en-US" dirty="0" smtClean="0"/>
              <a:t> </a:t>
            </a:r>
            <a:r>
              <a:rPr lang="en-US" dirty="0" err="1" smtClean="0"/>
              <a:t>bertemu</a:t>
            </a:r>
            <a:r>
              <a:rPr lang="en-US" dirty="0" smtClean="0"/>
              <a:t> </a:t>
            </a:r>
            <a:r>
              <a:rPr lang="en-US" dirty="0" err="1" smtClean="0"/>
              <a:t>denganya</a:t>
            </a:r>
            <a:r>
              <a:rPr lang="en-US" dirty="0" smtClean="0"/>
              <a:t>, </a:t>
            </a:r>
            <a:r>
              <a:rPr lang="en-US" dirty="0" err="1" smtClean="0"/>
              <a:t>karena</a:t>
            </a:r>
            <a:r>
              <a:rPr lang="en-US" dirty="0" smtClean="0"/>
              <a:t> </a:t>
            </a:r>
            <a:r>
              <a:rPr lang="en-US" dirty="0" err="1" smtClean="0"/>
              <a:t>HPnya</a:t>
            </a:r>
            <a:r>
              <a:rPr lang="en-US" dirty="0" smtClean="0"/>
              <a:t> </a:t>
            </a:r>
            <a:r>
              <a:rPr lang="en-US" dirty="0" err="1" smtClean="0"/>
              <a:t>terus</a:t>
            </a:r>
            <a:r>
              <a:rPr lang="en-US" dirty="0" smtClean="0"/>
              <a:t> </a:t>
            </a:r>
            <a:r>
              <a:rPr lang="en-US" dirty="0" err="1" smtClean="0"/>
              <a:t>tidak</a:t>
            </a:r>
            <a:r>
              <a:rPr lang="en-US" dirty="0" smtClean="0"/>
              <a:t> bias </a:t>
            </a:r>
            <a:r>
              <a:rPr lang="en-US" dirty="0" err="1" smtClean="0"/>
              <a:t>dihubungi</a:t>
            </a:r>
            <a:r>
              <a:rPr lang="en-US" dirty="0" smtClean="0"/>
              <a:t>, </a:t>
            </a:r>
            <a:r>
              <a:rPr lang="en-US" dirty="0" err="1" smtClean="0"/>
              <a:t>akhirnya</a:t>
            </a:r>
            <a:r>
              <a:rPr lang="en-US" dirty="0" smtClean="0"/>
              <a:t> </a:t>
            </a:r>
            <a:r>
              <a:rPr lang="en-US" dirty="0" err="1" smtClean="0"/>
              <a:t>paman</a:t>
            </a:r>
            <a:r>
              <a:rPr lang="en-US" dirty="0" smtClean="0"/>
              <a:t> </a:t>
            </a:r>
            <a:r>
              <a:rPr lang="en-US" dirty="0" err="1" smtClean="0"/>
              <a:t>han</a:t>
            </a:r>
            <a:r>
              <a:rPr lang="en-US" dirty="0" smtClean="0"/>
              <a:t> </a:t>
            </a:r>
            <a:r>
              <a:rPr lang="en-US" dirty="0" err="1" smtClean="0"/>
              <a:t>segera</a:t>
            </a:r>
            <a:r>
              <a:rPr lang="en-US" dirty="0" smtClean="0"/>
              <a:t> </a:t>
            </a:r>
            <a:r>
              <a:rPr lang="en-US" dirty="0" err="1" smtClean="0"/>
              <a:t>datang</a:t>
            </a:r>
            <a:r>
              <a:rPr lang="en-US" dirty="0" smtClean="0"/>
              <a:t> </a:t>
            </a:r>
            <a:r>
              <a:rPr lang="en-US" dirty="0" err="1" smtClean="0"/>
              <a:t>ke</a:t>
            </a:r>
            <a:r>
              <a:rPr lang="en-US" dirty="0" smtClean="0"/>
              <a:t> </a:t>
            </a:r>
            <a:r>
              <a:rPr lang="en-US" dirty="0" err="1" smtClean="0"/>
              <a:t>rumah</a:t>
            </a:r>
            <a:r>
              <a:rPr lang="en-US" dirty="0" smtClean="0"/>
              <a:t> Han </a:t>
            </a:r>
            <a:r>
              <a:rPr lang="en-US" dirty="0" err="1" smtClean="0"/>
              <a:t>dengan</a:t>
            </a:r>
            <a:r>
              <a:rPr lang="en-US" dirty="0" smtClean="0"/>
              <a:t> </a:t>
            </a:r>
            <a:r>
              <a:rPr lang="en-US" dirty="0" err="1" smtClean="0"/>
              <a:t>beberapa</a:t>
            </a:r>
            <a:r>
              <a:rPr lang="en-US" dirty="0" smtClean="0"/>
              <a:t> </a:t>
            </a:r>
            <a:r>
              <a:rPr lang="en-US" dirty="0" err="1" smtClean="0"/>
              <a:t>kerabat</a:t>
            </a:r>
            <a:r>
              <a:rPr lang="en-US" dirty="0" smtClean="0"/>
              <a:t>. </a:t>
            </a:r>
            <a:r>
              <a:rPr lang="en-US" dirty="0" err="1" smtClean="0"/>
              <a:t>Beberapa</a:t>
            </a:r>
            <a:r>
              <a:rPr lang="en-US" dirty="0" smtClean="0"/>
              <a:t> lama </a:t>
            </a:r>
            <a:r>
              <a:rPr lang="en-US" dirty="0" err="1" smtClean="0"/>
              <a:t>di</a:t>
            </a:r>
            <a:r>
              <a:rPr lang="en-US" dirty="0" smtClean="0"/>
              <a:t> </a:t>
            </a:r>
            <a:r>
              <a:rPr lang="en-US" dirty="0" err="1" smtClean="0"/>
              <a:t>panggil</a:t>
            </a:r>
            <a:r>
              <a:rPr lang="en-US" dirty="0" smtClean="0"/>
              <a:t> </a:t>
            </a:r>
            <a:r>
              <a:rPr lang="en-US" dirty="0" err="1" smtClean="0"/>
              <a:t>dan</a:t>
            </a:r>
            <a:r>
              <a:rPr lang="en-US" dirty="0" smtClean="0"/>
              <a:t> </a:t>
            </a:r>
            <a:r>
              <a:rPr lang="en-US" dirty="0" err="1" smtClean="0"/>
              <a:t>diketuk</a:t>
            </a:r>
            <a:r>
              <a:rPr lang="en-US" dirty="0" smtClean="0"/>
              <a:t> </a:t>
            </a:r>
            <a:r>
              <a:rPr lang="en-US" dirty="0" err="1" smtClean="0"/>
              <a:t>pintu</a:t>
            </a:r>
            <a:r>
              <a:rPr lang="en-US" dirty="0" smtClean="0"/>
              <a:t> </a:t>
            </a:r>
            <a:r>
              <a:rPr lang="en-US" dirty="0" err="1" smtClean="0"/>
              <a:t>namun</a:t>
            </a:r>
            <a:r>
              <a:rPr lang="en-US" dirty="0" smtClean="0"/>
              <a:t> </a:t>
            </a:r>
            <a:r>
              <a:rPr lang="en-US" dirty="0" err="1" smtClean="0"/>
              <a:t>tak</a:t>
            </a:r>
            <a:r>
              <a:rPr lang="en-US" dirty="0" smtClean="0"/>
              <a:t> </a:t>
            </a:r>
            <a:r>
              <a:rPr lang="en-US" dirty="0" err="1" smtClean="0"/>
              <a:t>ada</a:t>
            </a:r>
            <a:r>
              <a:rPr lang="en-US" dirty="0" smtClean="0"/>
              <a:t> </a:t>
            </a:r>
            <a:r>
              <a:rPr lang="en-US" dirty="0" err="1" smtClean="0"/>
              <a:t>jawaban</a:t>
            </a:r>
            <a:r>
              <a:rPr lang="en-US" dirty="0" smtClean="0"/>
              <a:t> </a:t>
            </a:r>
            <a:r>
              <a:rPr lang="en-US" dirty="0" err="1" smtClean="0"/>
              <a:t>kemudian</a:t>
            </a:r>
            <a:r>
              <a:rPr lang="en-US" dirty="0" smtClean="0"/>
              <a:t> </a:t>
            </a:r>
            <a:r>
              <a:rPr lang="en-US" dirty="0" err="1" smtClean="0"/>
              <a:t>mereka</a:t>
            </a:r>
            <a:r>
              <a:rPr lang="en-US" dirty="0" smtClean="0"/>
              <a:t> </a:t>
            </a:r>
            <a:r>
              <a:rPr lang="en-US" dirty="0" err="1" smtClean="0"/>
              <a:t>mendobrak</a:t>
            </a:r>
            <a:r>
              <a:rPr lang="en-US" dirty="0" smtClean="0"/>
              <a:t> </a:t>
            </a:r>
            <a:r>
              <a:rPr lang="en-US" dirty="0" err="1" smtClean="0"/>
              <a:t>pintu</a:t>
            </a:r>
            <a:r>
              <a:rPr lang="en-US" dirty="0" smtClean="0"/>
              <a:t>.</a:t>
            </a:r>
          </a:p>
          <a:p>
            <a:endParaRPr lang="id-ID"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fontAlgn="base"/>
            <a:r>
              <a:rPr lang="en-US" dirty="0" smtClean="0"/>
              <a:t>8.  Lee (28 </a:t>
            </a:r>
            <a:r>
              <a:rPr lang="en-US" dirty="0" err="1" smtClean="0"/>
              <a:t>tahun</a:t>
            </a:r>
            <a:r>
              <a:rPr lang="en-US" dirty="0" smtClean="0"/>
              <a:t>) – Korea Selatan</a:t>
            </a:r>
          </a:p>
          <a:p>
            <a:pPr fontAlgn="base"/>
            <a:r>
              <a:rPr lang="en-US" dirty="0" err="1" smtClean="0"/>
              <a:t>Lelaki</a:t>
            </a:r>
            <a:r>
              <a:rPr lang="en-US" dirty="0" smtClean="0"/>
              <a:t> yang </a:t>
            </a:r>
            <a:r>
              <a:rPr lang="en-US" dirty="0" err="1" smtClean="0"/>
              <a:t>teridentifikasi</a:t>
            </a:r>
            <a:r>
              <a:rPr lang="en-US" dirty="0" smtClean="0"/>
              <a:t> </a:t>
            </a:r>
            <a:r>
              <a:rPr lang="en-US" dirty="0" err="1" smtClean="0"/>
              <a:t>dengan</a:t>
            </a:r>
            <a:r>
              <a:rPr lang="en-US" dirty="0" smtClean="0"/>
              <a:t> </a:t>
            </a:r>
            <a:r>
              <a:rPr lang="en-US" dirty="0" err="1" smtClean="0"/>
              <a:t>nama</a:t>
            </a:r>
            <a:r>
              <a:rPr lang="en-US" dirty="0" smtClean="0"/>
              <a:t> </a:t>
            </a:r>
            <a:r>
              <a:rPr lang="en-US" dirty="0" err="1" smtClean="0"/>
              <a:t>keluarga</a:t>
            </a:r>
            <a:r>
              <a:rPr lang="en-US" dirty="0" smtClean="0"/>
              <a:t>, Lee </a:t>
            </a:r>
            <a:r>
              <a:rPr lang="en-US" dirty="0" err="1" smtClean="0"/>
              <a:t>ini</a:t>
            </a:r>
            <a:r>
              <a:rPr lang="en-US" dirty="0" smtClean="0"/>
              <a:t> </a:t>
            </a:r>
            <a:r>
              <a:rPr lang="en-US" dirty="0" err="1" smtClean="0"/>
              <a:t>ditemukan</a:t>
            </a:r>
            <a:r>
              <a:rPr lang="en-US" dirty="0" smtClean="0"/>
              <a:t> </a:t>
            </a:r>
            <a:r>
              <a:rPr lang="en-US" dirty="0" err="1" smtClean="0"/>
              <a:t>meninggal</a:t>
            </a:r>
            <a:r>
              <a:rPr lang="en-US" dirty="0" smtClean="0"/>
              <a:t> </a:t>
            </a:r>
            <a:r>
              <a:rPr lang="en-US" dirty="0" err="1" smtClean="0"/>
              <a:t>saat</a:t>
            </a:r>
            <a:r>
              <a:rPr lang="en-US" dirty="0" smtClean="0"/>
              <a:t> </a:t>
            </a:r>
            <a:r>
              <a:rPr lang="en-US" dirty="0" err="1" smtClean="0"/>
              <a:t>bermain</a:t>
            </a:r>
            <a:r>
              <a:rPr lang="en-US" dirty="0" smtClean="0"/>
              <a:t> game </a:t>
            </a:r>
            <a:r>
              <a:rPr lang="en-US" dirty="0" err="1" smtClean="0"/>
              <a:t>di</a:t>
            </a:r>
            <a:r>
              <a:rPr lang="en-US" dirty="0" smtClean="0"/>
              <a:t> </a:t>
            </a:r>
            <a:r>
              <a:rPr lang="en-US" dirty="0" err="1" smtClean="0"/>
              <a:t>sebuah</a:t>
            </a:r>
            <a:r>
              <a:rPr lang="en-US" dirty="0" smtClean="0"/>
              <a:t> </a:t>
            </a:r>
            <a:r>
              <a:rPr lang="en-US" dirty="0" err="1" smtClean="0"/>
              <a:t>warnet</a:t>
            </a:r>
            <a:r>
              <a:rPr lang="en-US" dirty="0" smtClean="0"/>
              <a:t> </a:t>
            </a:r>
            <a:r>
              <a:rPr lang="en-US" dirty="0" err="1" smtClean="0"/>
              <a:t>di</a:t>
            </a:r>
            <a:r>
              <a:rPr lang="en-US" dirty="0" smtClean="0"/>
              <a:t> </a:t>
            </a:r>
            <a:r>
              <a:rPr lang="en-US" dirty="0" err="1" smtClean="0"/>
              <a:t>kota</a:t>
            </a:r>
            <a:r>
              <a:rPr lang="en-US" dirty="0" smtClean="0"/>
              <a:t> Taegu, Korea Selatan. </a:t>
            </a:r>
            <a:r>
              <a:rPr lang="en-US" dirty="0" err="1" smtClean="0"/>
              <a:t>Menurut</a:t>
            </a:r>
            <a:r>
              <a:rPr lang="en-US" dirty="0" smtClean="0"/>
              <a:t> </a:t>
            </a:r>
            <a:r>
              <a:rPr lang="en-US" dirty="0" err="1" smtClean="0"/>
              <a:t>keterangan</a:t>
            </a:r>
            <a:r>
              <a:rPr lang="en-US" dirty="0" smtClean="0"/>
              <a:t> </a:t>
            </a:r>
            <a:r>
              <a:rPr lang="en-US" dirty="0" err="1" smtClean="0"/>
              <a:t>polisi</a:t>
            </a:r>
            <a:r>
              <a:rPr lang="en-US" dirty="0" smtClean="0"/>
              <a:t>, Lee </a:t>
            </a:r>
            <a:r>
              <a:rPr lang="en-US" dirty="0" err="1" smtClean="0"/>
              <a:t>tewas</a:t>
            </a:r>
            <a:r>
              <a:rPr lang="en-US" dirty="0" smtClean="0"/>
              <a:t> </a:t>
            </a:r>
            <a:r>
              <a:rPr lang="en-US" dirty="0" err="1" smtClean="0"/>
              <a:t>karena</a:t>
            </a:r>
            <a:r>
              <a:rPr lang="en-US" dirty="0" smtClean="0"/>
              <a:t> </a:t>
            </a:r>
            <a:r>
              <a:rPr lang="en-US" dirty="0" err="1" smtClean="0"/>
              <a:t>tidak</a:t>
            </a:r>
            <a:r>
              <a:rPr lang="en-US" dirty="0" smtClean="0"/>
              <a:t> </a:t>
            </a:r>
            <a:r>
              <a:rPr lang="en-US" dirty="0" err="1" smtClean="0"/>
              <a:t>tidur</a:t>
            </a:r>
            <a:r>
              <a:rPr lang="en-US" dirty="0" smtClean="0"/>
              <a:t> </a:t>
            </a:r>
            <a:r>
              <a:rPr lang="en-US" dirty="0" err="1" smtClean="0"/>
              <a:t>dan</a:t>
            </a:r>
            <a:r>
              <a:rPr lang="en-US" dirty="0" smtClean="0"/>
              <a:t> </a:t>
            </a:r>
            <a:r>
              <a:rPr lang="en-US" dirty="0" err="1" smtClean="0"/>
              <a:t>hanya</a:t>
            </a:r>
            <a:r>
              <a:rPr lang="en-US" dirty="0" smtClean="0"/>
              <a:t> </a:t>
            </a:r>
            <a:r>
              <a:rPr lang="en-US" dirty="0" err="1" smtClean="0"/>
              <a:t>mengkonsumsi</a:t>
            </a:r>
            <a:r>
              <a:rPr lang="en-US" dirty="0" smtClean="0"/>
              <a:t> </a:t>
            </a:r>
            <a:r>
              <a:rPr lang="en-US" dirty="0" err="1" smtClean="0"/>
              <a:t>sedikit</a:t>
            </a:r>
            <a:r>
              <a:rPr lang="en-US" dirty="0" smtClean="0"/>
              <a:t> </a:t>
            </a:r>
            <a:r>
              <a:rPr lang="en-US" dirty="0" err="1" smtClean="0"/>
              <a:t>makanan</a:t>
            </a:r>
            <a:r>
              <a:rPr lang="en-US" dirty="0" smtClean="0"/>
              <a:t> </a:t>
            </a:r>
            <a:r>
              <a:rPr lang="en-US" dirty="0" err="1" smtClean="0"/>
              <a:t>selama</a:t>
            </a:r>
            <a:r>
              <a:rPr lang="en-US" dirty="0" smtClean="0"/>
              <a:t> </a:t>
            </a:r>
            <a:r>
              <a:rPr lang="en-US" dirty="0" err="1" smtClean="0"/>
              <a:t>bermain</a:t>
            </a:r>
            <a:r>
              <a:rPr lang="en-US" dirty="0" smtClean="0"/>
              <a:t> game online. </a:t>
            </a:r>
            <a:r>
              <a:rPr lang="en-US" dirty="0" err="1" smtClean="0"/>
              <a:t>Selain</a:t>
            </a:r>
            <a:r>
              <a:rPr lang="en-US" dirty="0" smtClean="0"/>
              <a:t> </a:t>
            </a:r>
            <a:r>
              <a:rPr lang="en-US" dirty="0" err="1" smtClean="0"/>
              <a:t>itu</a:t>
            </a:r>
            <a:r>
              <a:rPr lang="en-US" dirty="0" smtClean="0"/>
              <a:t>, </a:t>
            </a:r>
            <a:r>
              <a:rPr lang="en-US" dirty="0" err="1" smtClean="0"/>
              <a:t>polisi</a:t>
            </a:r>
            <a:r>
              <a:rPr lang="en-US" dirty="0" smtClean="0"/>
              <a:t> </a:t>
            </a:r>
            <a:r>
              <a:rPr lang="en-US" dirty="0" err="1" smtClean="0"/>
              <a:t>juga</a:t>
            </a:r>
            <a:r>
              <a:rPr lang="en-US" dirty="0" smtClean="0"/>
              <a:t> </a:t>
            </a:r>
            <a:r>
              <a:rPr lang="en-US" dirty="0" err="1" smtClean="0"/>
              <a:t>menduga</a:t>
            </a:r>
            <a:r>
              <a:rPr lang="en-US" dirty="0" smtClean="0"/>
              <a:t> </a:t>
            </a:r>
            <a:r>
              <a:rPr lang="en-US" dirty="0" err="1" smtClean="0"/>
              <a:t>bahwa</a:t>
            </a:r>
            <a:r>
              <a:rPr lang="en-US" dirty="0" smtClean="0"/>
              <a:t> </a:t>
            </a:r>
            <a:r>
              <a:rPr lang="en-US" dirty="0" err="1" smtClean="0"/>
              <a:t>penyebab</a:t>
            </a:r>
            <a:r>
              <a:rPr lang="en-US" dirty="0" smtClean="0"/>
              <a:t> </a:t>
            </a:r>
            <a:r>
              <a:rPr lang="en-US" dirty="0" err="1" smtClean="0"/>
              <a:t>kematiannya</a:t>
            </a:r>
            <a:r>
              <a:rPr lang="en-US" dirty="0" smtClean="0"/>
              <a:t> </a:t>
            </a:r>
            <a:r>
              <a:rPr lang="en-US" dirty="0" err="1" smtClean="0"/>
              <a:t>adalah</a:t>
            </a:r>
            <a:r>
              <a:rPr lang="en-US" dirty="0" smtClean="0"/>
              <a:t> </a:t>
            </a:r>
            <a:r>
              <a:rPr lang="en-US" dirty="0" err="1" smtClean="0"/>
              <a:t>karena</a:t>
            </a:r>
            <a:r>
              <a:rPr lang="en-US" dirty="0" smtClean="0"/>
              <a:t> </a:t>
            </a:r>
            <a:r>
              <a:rPr lang="en-US" dirty="0" err="1" smtClean="0"/>
              <a:t>gagal</a:t>
            </a:r>
            <a:r>
              <a:rPr lang="en-US" dirty="0" smtClean="0"/>
              <a:t> </a:t>
            </a:r>
            <a:r>
              <a:rPr lang="en-US" dirty="0" err="1" smtClean="0"/>
              <a:t>jantung</a:t>
            </a:r>
            <a:r>
              <a:rPr lang="en-US" dirty="0" smtClean="0"/>
              <a:t> </a:t>
            </a:r>
            <a:r>
              <a:rPr lang="en-US" dirty="0" err="1" smtClean="0"/>
              <a:t>akibat</a:t>
            </a:r>
            <a:r>
              <a:rPr lang="en-US" dirty="0" smtClean="0"/>
              <a:t> </a:t>
            </a:r>
            <a:r>
              <a:rPr lang="en-US" dirty="0" err="1" smtClean="0"/>
              <a:t>dari</a:t>
            </a:r>
            <a:r>
              <a:rPr lang="en-US" dirty="0" smtClean="0"/>
              <a:t> </a:t>
            </a:r>
            <a:r>
              <a:rPr lang="en-US" dirty="0" err="1" smtClean="0"/>
              <a:t>kelelahan</a:t>
            </a:r>
            <a:r>
              <a:rPr lang="en-US" dirty="0" smtClean="0"/>
              <a:t>.</a:t>
            </a:r>
          </a:p>
          <a:p>
            <a:endParaRPr lang="id-ID"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fontAlgn="base"/>
            <a:r>
              <a:rPr lang="en-US" dirty="0" smtClean="0"/>
              <a:t>9. Jake Gallagher</a:t>
            </a:r>
          </a:p>
          <a:p>
            <a:pPr fontAlgn="base"/>
            <a:r>
              <a:rPr lang="en-US" dirty="0" err="1" smtClean="0"/>
              <a:t>Seorang</a:t>
            </a:r>
            <a:r>
              <a:rPr lang="en-US" dirty="0" smtClean="0"/>
              <a:t> </a:t>
            </a:r>
            <a:r>
              <a:rPr lang="en-US" dirty="0" err="1" smtClean="0"/>
              <a:t>remaja</a:t>
            </a:r>
            <a:r>
              <a:rPr lang="en-US" dirty="0" smtClean="0"/>
              <a:t> </a:t>
            </a:r>
            <a:r>
              <a:rPr lang="en-US" dirty="0" err="1" smtClean="0"/>
              <a:t>berusia</a:t>
            </a:r>
            <a:r>
              <a:rPr lang="en-US" dirty="0" smtClean="0"/>
              <a:t> 16 </a:t>
            </a:r>
            <a:r>
              <a:rPr lang="en-US" dirty="0" err="1" smtClean="0"/>
              <a:t>tahun</a:t>
            </a:r>
            <a:r>
              <a:rPr lang="en-US" dirty="0" smtClean="0"/>
              <a:t> </a:t>
            </a:r>
            <a:r>
              <a:rPr lang="en-US" dirty="0" err="1" smtClean="0"/>
              <a:t>jatuh</a:t>
            </a:r>
            <a:r>
              <a:rPr lang="en-US" dirty="0" smtClean="0"/>
              <a:t> </a:t>
            </a:r>
            <a:r>
              <a:rPr lang="en-US" dirty="0" err="1" smtClean="0"/>
              <a:t>pingsan</a:t>
            </a:r>
            <a:r>
              <a:rPr lang="en-US" dirty="0" smtClean="0"/>
              <a:t> </a:t>
            </a:r>
            <a:r>
              <a:rPr lang="en-US" dirty="0" err="1" smtClean="0"/>
              <a:t>dan</a:t>
            </a:r>
            <a:r>
              <a:rPr lang="en-US" dirty="0" smtClean="0"/>
              <a:t> </a:t>
            </a:r>
            <a:r>
              <a:rPr lang="en-US" dirty="0" err="1" smtClean="0"/>
              <a:t>meninggal</a:t>
            </a:r>
            <a:r>
              <a:rPr lang="en-US" dirty="0" smtClean="0"/>
              <a:t> </a:t>
            </a:r>
            <a:r>
              <a:rPr lang="en-US" dirty="0" err="1" smtClean="0"/>
              <a:t>dunia</a:t>
            </a:r>
            <a:r>
              <a:rPr lang="en-US" dirty="0" smtClean="0"/>
              <a:t> </a:t>
            </a:r>
            <a:r>
              <a:rPr lang="en-US" dirty="0" err="1" smtClean="0"/>
              <a:t>saat</a:t>
            </a:r>
            <a:r>
              <a:rPr lang="en-US" dirty="0" smtClean="0"/>
              <a:t> </a:t>
            </a:r>
            <a:r>
              <a:rPr lang="en-US" dirty="0" err="1" smtClean="0"/>
              <a:t>bermain</a:t>
            </a:r>
            <a:r>
              <a:rPr lang="en-US" dirty="0" smtClean="0"/>
              <a:t> video game. </a:t>
            </a:r>
            <a:r>
              <a:rPr lang="en-US" dirty="0" err="1" smtClean="0"/>
              <a:t>Kematiannya</a:t>
            </a:r>
            <a:r>
              <a:rPr lang="en-US" dirty="0" smtClean="0"/>
              <a:t> </a:t>
            </a:r>
            <a:r>
              <a:rPr lang="en-US" dirty="0" err="1" smtClean="0"/>
              <a:t>diduga</a:t>
            </a:r>
            <a:r>
              <a:rPr lang="en-US" dirty="0" smtClean="0"/>
              <a:t> </a:t>
            </a:r>
            <a:r>
              <a:rPr lang="en-US" dirty="0" err="1" smtClean="0"/>
              <a:t>kareha</a:t>
            </a:r>
            <a:r>
              <a:rPr lang="en-US" dirty="0" smtClean="0"/>
              <a:t> </a:t>
            </a:r>
            <a:r>
              <a:rPr lang="en-US" dirty="0" err="1" smtClean="0"/>
              <a:t>terlalu</a:t>
            </a:r>
            <a:r>
              <a:rPr lang="en-US" dirty="0" smtClean="0"/>
              <a:t> </a:t>
            </a:r>
            <a:r>
              <a:rPr lang="en-US" dirty="0" err="1" smtClean="0"/>
              <a:t>gembira</a:t>
            </a:r>
            <a:r>
              <a:rPr lang="en-US" dirty="0" smtClean="0"/>
              <a:t> </a:t>
            </a:r>
            <a:r>
              <a:rPr lang="en-US" dirty="0" err="1" smtClean="0"/>
              <a:t>sehingga</a:t>
            </a:r>
            <a:r>
              <a:rPr lang="en-US" dirty="0" smtClean="0"/>
              <a:t> </a:t>
            </a:r>
            <a:r>
              <a:rPr lang="en-US" dirty="0" err="1" smtClean="0"/>
              <a:t>memicu</a:t>
            </a:r>
            <a:r>
              <a:rPr lang="en-US" dirty="0" smtClean="0"/>
              <a:t> </a:t>
            </a:r>
            <a:r>
              <a:rPr lang="en-US" dirty="0" err="1" smtClean="0"/>
              <a:t>serangan</a:t>
            </a:r>
            <a:r>
              <a:rPr lang="en-US" dirty="0" smtClean="0"/>
              <a:t> </a:t>
            </a:r>
            <a:r>
              <a:rPr lang="en-US" dirty="0" err="1" smtClean="0"/>
              <a:t>jantung</a:t>
            </a:r>
            <a:r>
              <a:rPr lang="en-US" dirty="0" smtClean="0"/>
              <a:t> fatal.</a:t>
            </a:r>
          </a:p>
          <a:p>
            <a:pPr fontAlgn="base"/>
            <a:r>
              <a:rPr lang="en-US" dirty="0" smtClean="0"/>
              <a:t>Jake Gallagher </a:t>
            </a:r>
            <a:r>
              <a:rPr lang="en-US" dirty="0" err="1" smtClean="0"/>
              <a:t>memiliki</a:t>
            </a:r>
            <a:r>
              <a:rPr lang="en-US" dirty="0" smtClean="0"/>
              <a:t> </a:t>
            </a:r>
            <a:r>
              <a:rPr lang="en-US" dirty="0" err="1" smtClean="0"/>
              <a:t>kondisi</a:t>
            </a:r>
            <a:r>
              <a:rPr lang="en-US" dirty="0" smtClean="0"/>
              <a:t> </a:t>
            </a:r>
            <a:r>
              <a:rPr lang="en-US" dirty="0" err="1" smtClean="0"/>
              <a:t>jantung</a:t>
            </a:r>
            <a:r>
              <a:rPr lang="en-US" dirty="0" smtClean="0"/>
              <a:t> yang </a:t>
            </a:r>
            <a:r>
              <a:rPr lang="en-US" dirty="0" err="1" smtClean="0"/>
              <a:t>tidak</a:t>
            </a:r>
            <a:r>
              <a:rPr lang="en-US" dirty="0" smtClean="0"/>
              <a:t> </a:t>
            </a:r>
            <a:r>
              <a:rPr lang="en-US" dirty="0" err="1" smtClean="0"/>
              <a:t>terdiangnosis</a:t>
            </a:r>
            <a:r>
              <a:rPr lang="en-US" dirty="0" smtClean="0"/>
              <a:t>. </a:t>
            </a:r>
            <a:r>
              <a:rPr lang="en-US" dirty="0" err="1" smtClean="0"/>
              <a:t>Ia</a:t>
            </a:r>
            <a:r>
              <a:rPr lang="en-US" dirty="0" smtClean="0"/>
              <a:t> </a:t>
            </a:r>
            <a:r>
              <a:rPr lang="en-US" dirty="0" err="1" smtClean="0"/>
              <a:t>diyakini</a:t>
            </a:r>
            <a:r>
              <a:rPr lang="en-US" dirty="0" smtClean="0"/>
              <a:t> </a:t>
            </a:r>
            <a:r>
              <a:rPr lang="en-US" dirty="0" err="1" smtClean="0"/>
              <a:t>tewas</a:t>
            </a:r>
            <a:r>
              <a:rPr lang="en-US" dirty="0" smtClean="0"/>
              <a:t> </a:t>
            </a:r>
            <a:r>
              <a:rPr lang="en-US" dirty="0" err="1" smtClean="0"/>
              <a:t>karena</a:t>
            </a:r>
            <a:r>
              <a:rPr lang="en-US" dirty="0" smtClean="0"/>
              <a:t> </a:t>
            </a:r>
            <a:r>
              <a:rPr lang="en-US" dirty="0" err="1" smtClean="0"/>
              <a:t>lonjakan</a:t>
            </a:r>
            <a:r>
              <a:rPr lang="en-US" dirty="0" smtClean="0"/>
              <a:t> </a:t>
            </a:r>
            <a:r>
              <a:rPr lang="en-US" dirty="0" err="1" smtClean="0"/>
              <a:t>andrenalin</a:t>
            </a:r>
            <a:r>
              <a:rPr lang="en-US" dirty="0" smtClean="0"/>
              <a:t>. “Sonic the </a:t>
            </a:r>
            <a:r>
              <a:rPr lang="en-US" dirty="0" err="1" smtClean="0"/>
              <a:t>Hedgegog</a:t>
            </a:r>
            <a:r>
              <a:rPr lang="en-US" dirty="0" smtClean="0"/>
              <a:t> </a:t>
            </a:r>
            <a:r>
              <a:rPr lang="en-US" dirty="0" err="1" smtClean="0"/>
              <a:t>adalah</a:t>
            </a:r>
            <a:r>
              <a:rPr lang="en-US" dirty="0" smtClean="0"/>
              <a:t> game </a:t>
            </a:r>
            <a:r>
              <a:rPr lang="en-US" dirty="0" err="1" smtClean="0"/>
              <a:t>favoritnya</a:t>
            </a:r>
            <a:r>
              <a:rPr lang="en-US" dirty="0" smtClean="0"/>
              <a:t>. </a:t>
            </a:r>
            <a:r>
              <a:rPr lang="en-US" dirty="0" err="1" smtClean="0"/>
              <a:t>Dia</a:t>
            </a:r>
            <a:r>
              <a:rPr lang="en-US" dirty="0" smtClean="0"/>
              <a:t> </a:t>
            </a:r>
            <a:r>
              <a:rPr lang="en-US" dirty="0" err="1" smtClean="0"/>
              <a:t>akan</a:t>
            </a:r>
            <a:r>
              <a:rPr lang="en-US" dirty="0" smtClean="0"/>
              <a:t> </a:t>
            </a:r>
            <a:r>
              <a:rPr lang="en-US" dirty="0" err="1" smtClean="0"/>
              <a:t>lebih</a:t>
            </a:r>
            <a:r>
              <a:rPr lang="en-US" dirty="0" smtClean="0"/>
              <a:t> </a:t>
            </a:r>
            <a:r>
              <a:rPr lang="en-US" dirty="0" err="1" smtClean="0"/>
              <a:t>senang</a:t>
            </a:r>
            <a:r>
              <a:rPr lang="en-US" dirty="0" smtClean="0"/>
              <a:t>, </a:t>
            </a:r>
            <a:r>
              <a:rPr lang="en-US" dirty="0" err="1" smtClean="0"/>
              <a:t>melompat-lompat</a:t>
            </a:r>
            <a:r>
              <a:rPr lang="en-US" dirty="0" smtClean="0"/>
              <a:t>, </a:t>
            </a:r>
            <a:r>
              <a:rPr lang="en-US" dirty="0" err="1" smtClean="0"/>
              <a:t>berteriak</a:t>
            </a:r>
            <a:r>
              <a:rPr lang="en-US" dirty="0" smtClean="0"/>
              <a:t> </a:t>
            </a:r>
            <a:r>
              <a:rPr lang="en-US" dirty="0" err="1" smtClean="0"/>
              <a:t>di</a:t>
            </a:r>
            <a:r>
              <a:rPr lang="en-US" dirty="0" smtClean="0"/>
              <a:t> </a:t>
            </a:r>
            <a:r>
              <a:rPr lang="en-US" dirty="0" err="1" smtClean="0"/>
              <a:t>layar</a:t>
            </a:r>
            <a:r>
              <a:rPr lang="en-US" dirty="0" smtClean="0"/>
              <a:t>,” </a:t>
            </a:r>
            <a:r>
              <a:rPr lang="en-US" dirty="0" err="1" smtClean="0"/>
              <a:t>ujar</a:t>
            </a:r>
            <a:r>
              <a:rPr lang="en-US" dirty="0" smtClean="0"/>
              <a:t> </a:t>
            </a:r>
            <a:r>
              <a:rPr lang="en-US" dirty="0" err="1" smtClean="0"/>
              <a:t>ibunya</a:t>
            </a:r>
            <a:r>
              <a:rPr lang="en-US" dirty="0" smtClean="0"/>
              <a:t>, Sarah </a:t>
            </a:r>
            <a:r>
              <a:rPr lang="en-US" dirty="0" err="1" smtClean="0"/>
              <a:t>Pyatt</a:t>
            </a:r>
            <a:r>
              <a:rPr lang="en-US" dirty="0" smtClean="0"/>
              <a:t> </a:t>
            </a:r>
            <a:r>
              <a:rPr lang="en-US" dirty="0" err="1" smtClean="0"/>
              <a:t>dikutip</a:t>
            </a:r>
            <a:r>
              <a:rPr lang="en-US" dirty="0" smtClean="0"/>
              <a:t> </a:t>
            </a:r>
            <a:r>
              <a:rPr lang="en-US" dirty="0" err="1" smtClean="0"/>
              <a:t>Huffingtonpost</a:t>
            </a:r>
            <a:r>
              <a:rPr lang="en-US" dirty="0" smtClean="0"/>
              <a:t>.</a:t>
            </a:r>
          </a:p>
          <a:p>
            <a:pPr fontAlgn="base"/>
            <a:r>
              <a:rPr lang="en-US" dirty="0" err="1" smtClean="0"/>
              <a:t>Ia</a:t>
            </a:r>
            <a:r>
              <a:rPr lang="en-US" dirty="0" smtClean="0"/>
              <a:t> </a:t>
            </a:r>
            <a:r>
              <a:rPr lang="en-US" dirty="0" err="1" smtClean="0"/>
              <a:t>dibawa</a:t>
            </a:r>
            <a:r>
              <a:rPr lang="en-US" dirty="0" smtClean="0"/>
              <a:t> </a:t>
            </a:r>
            <a:r>
              <a:rPr lang="en-US" dirty="0" err="1" smtClean="0"/>
              <a:t>ke</a:t>
            </a:r>
            <a:r>
              <a:rPr lang="en-US" dirty="0" smtClean="0"/>
              <a:t> </a:t>
            </a:r>
            <a:r>
              <a:rPr lang="en-US" dirty="0" err="1" smtClean="0"/>
              <a:t>rumah</a:t>
            </a:r>
            <a:r>
              <a:rPr lang="en-US" dirty="0" smtClean="0"/>
              <a:t> </a:t>
            </a:r>
            <a:r>
              <a:rPr lang="en-US" dirty="0" err="1" smtClean="0"/>
              <a:t>sakit</a:t>
            </a:r>
            <a:r>
              <a:rPr lang="en-US" dirty="0" smtClean="0"/>
              <a:t> </a:t>
            </a:r>
            <a:r>
              <a:rPr lang="en-US" dirty="0" err="1" smtClean="0"/>
              <a:t>tapi</a:t>
            </a:r>
            <a:r>
              <a:rPr lang="en-US" dirty="0" smtClean="0"/>
              <a:t> </a:t>
            </a:r>
            <a:r>
              <a:rPr lang="en-US" dirty="0" err="1" smtClean="0"/>
              <a:t>dinyatakan</a:t>
            </a:r>
            <a:r>
              <a:rPr lang="en-US" dirty="0" smtClean="0"/>
              <a:t> </a:t>
            </a:r>
            <a:r>
              <a:rPr lang="en-US" dirty="0" err="1" smtClean="0"/>
              <a:t>otaknya</a:t>
            </a:r>
            <a:r>
              <a:rPr lang="en-US" dirty="0" smtClean="0"/>
              <a:t> </a:t>
            </a:r>
            <a:r>
              <a:rPr lang="en-US" dirty="0" err="1" smtClean="0"/>
              <a:t>mati</a:t>
            </a:r>
            <a:r>
              <a:rPr lang="en-US" dirty="0" smtClean="0"/>
              <a:t> </a:t>
            </a:r>
            <a:r>
              <a:rPr lang="en-US" dirty="0" err="1" smtClean="0"/>
              <a:t>dan</a:t>
            </a:r>
            <a:r>
              <a:rPr lang="en-US" dirty="0" smtClean="0"/>
              <a:t> </a:t>
            </a:r>
            <a:r>
              <a:rPr lang="en-US" dirty="0" err="1" smtClean="0"/>
              <a:t>meninggal</a:t>
            </a:r>
            <a:r>
              <a:rPr lang="en-US" dirty="0" smtClean="0"/>
              <a:t> </a:t>
            </a:r>
            <a:r>
              <a:rPr lang="en-US" dirty="0" err="1" smtClean="0"/>
              <a:t>dua</a:t>
            </a:r>
            <a:r>
              <a:rPr lang="en-US" dirty="0" smtClean="0"/>
              <a:t> </a:t>
            </a:r>
            <a:r>
              <a:rPr lang="en-US" dirty="0" err="1" smtClean="0"/>
              <a:t>hari</a:t>
            </a:r>
            <a:r>
              <a:rPr lang="en-US" dirty="0" smtClean="0"/>
              <a:t> </a:t>
            </a:r>
            <a:r>
              <a:rPr lang="en-US" dirty="0" err="1" smtClean="0"/>
              <a:t>kemudian</a:t>
            </a:r>
            <a:r>
              <a:rPr lang="en-US" dirty="0" smtClean="0"/>
              <a:t>. “</a:t>
            </a:r>
            <a:r>
              <a:rPr lang="en-US" dirty="0" err="1" smtClean="0"/>
              <a:t>Ada</a:t>
            </a:r>
            <a:r>
              <a:rPr lang="en-US" dirty="0" smtClean="0"/>
              <a:t> </a:t>
            </a:r>
            <a:r>
              <a:rPr lang="en-US" dirty="0" err="1" smtClean="0"/>
              <a:t>risiko</a:t>
            </a:r>
            <a:r>
              <a:rPr lang="en-US" dirty="0" smtClean="0"/>
              <a:t> yang </a:t>
            </a:r>
            <a:r>
              <a:rPr lang="en-US" dirty="0" err="1" smtClean="0"/>
              <a:t>pasti</a:t>
            </a:r>
            <a:r>
              <a:rPr lang="en-US" dirty="0" smtClean="0"/>
              <a:t> </a:t>
            </a:r>
            <a:r>
              <a:rPr lang="en-US" dirty="0" err="1" smtClean="0"/>
              <a:t>pada</a:t>
            </a:r>
            <a:r>
              <a:rPr lang="en-US" dirty="0" smtClean="0"/>
              <a:t> </a:t>
            </a:r>
            <a:r>
              <a:rPr lang="en-US" dirty="0" err="1" smtClean="0"/>
              <a:t>orang</a:t>
            </a:r>
            <a:r>
              <a:rPr lang="en-US" dirty="0" smtClean="0"/>
              <a:t> </a:t>
            </a:r>
            <a:r>
              <a:rPr lang="en-US" dirty="0" err="1" smtClean="0"/>
              <a:t>mudah</a:t>
            </a:r>
            <a:r>
              <a:rPr lang="en-US" dirty="0" smtClean="0"/>
              <a:t> yang </a:t>
            </a:r>
            <a:r>
              <a:rPr lang="en-US" dirty="0" err="1" smtClean="0"/>
              <a:t>bermain</a:t>
            </a:r>
            <a:r>
              <a:rPr lang="en-US" dirty="0" smtClean="0"/>
              <a:t> game </a:t>
            </a:r>
            <a:r>
              <a:rPr lang="en-US" dirty="0" err="1" smtClean="0"/>
              <a:t>cenderung</a:t>
            </a:r>
            <a:r>
              <a:rPr lang="en-US" dirty="0" smtClean="0"/>
              <a:t> </a:t>
            </a:r>
            <a:r>
              <a:rPr lang="en-US" dirty="0" err="1" smtClean="0"/>
              <a:t>menyebabkan</a:t>
            </a:r>
            <a:r>
              <a:rPr lang="en-US" dirty="0" smtClean="0"/>
              <a:t> </a:t>
            </a:r>
            <a:r>
              <a:rPr lang="en-US" dirty="0" err="1" smtClean="0"/>
              <a:t>lonjakan</a:t>
            </a:r>
            <a:r>
              <a:rPr lang="en-US" dirty="0" smtClean="0"/>
              <a:t> </a:t>
            </a:r>
            <a:r>
              <a:rPr lang="en-US" dirty="0" err="1" smtClean="0"/>
              <a:t>andrenalin</a:t>
            </a:r>
            <a:r>
              <a:rPr lang="en-US" dirty="0" smtClean="0"/>
              <a:t> </a:t>
            </a:r>
            <a:r>
              <a:rPr lang="en-US" dirty="0" err="1" smtClean="0"/>
              <a:t>dalam</a:t>
            </a:r>
            <a:r>
              <a:rPr lang="en-US" dirty="0" smtClean="0"/>
              <a:t> </a:t>
            </a:r>
            <a:r>
              <a:rPr lang="en-US" dirty="0" err="1" smtClean="0"/>
              <a:t>darah</a:t>
            </a:r>
            <a:r>
              <a:rPr lang="en-US" dirty="0" smtClean="0"/>
              <a:t>,” </a:t>
            </a:r>
            <a:r>
              <a:rPr lang="en-US" dirty="0" err="1" smtClean="0"/>
              <a:t>ujar</a:t>
            </a:r>
            <a:r>
              <a:rPr lang="en-US" dirty="0" smtClean="0"/>
              <a:t> </a:t>
            </a:r>
            <a:r>
              <a:rPr lang="en-US" dirty="0" err="1" smtClean="0"/>
              <a:t>profesor</a:t>
            </a:r>
            <a:r>
              <a:rPr lang="en-US" dirty="0" smtClean="0"/>
              <a:t> Sanjay Sharma.</a:t>
            </a:r>
          </a:p>
          <a:p>
            <a:endParaRPr lang="id-ID"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fontAlgn="base"/>
            <a:r>
              <a:rPr lang="en-US" dirty="0" smtClean="0"/>
              <a:t>10. Russell Shirley (32 </a:t>
            </a:r>
            <a:r>
              <a:rPr lang="en-US" dirty="0" err="1" smtClean="0"/>
              <a:t>tahun</a:t>
            </a:r>
            <a:r>
              <a:rPr lang="en-US" dirty="0" smtClean="0"/>
              <a:t>)</a:t>
            </a:r>
          </a:p>
          <a:p>
            <a:pPr fontAlgn="base"/>
            <a:r>
              <a:rPr lang="en-US" dirty="0" err="1" smtClean="0"/>
              <a:t>Pria</a:t>
            </a:r>
            <a:r>
              <a:rPr lang="en-US" dirty="0" smtClean="0"/>
              <a:t> </a:t>
            </a:r>
            <a:r>
              <a:rPr lang="en-US" dirty="0" err="1" smtClean="0"/>
              <a:t>ini</a:t>
            </a:r>
            <a:r>
              <a:rPr lang="en-US" dirty="0" smtClean="0"/>
              <a:t> </a:t>
            </a:r>
            <a:r>
              <a:rPr lang="en-US" dirty="0" err="1" smtClean="0"/>
              <a:t>tewas</a:t>
            </a:r>
            <a:r>
              <a:rPr lang="en-US" dirty="0" smtClean="0"/>
              <a:t> </a:t>
            </a:r>
            <a:r>
              <a:rPr lang="en-US" dirty="0" err="1" smtClean="0"/>
              <a:t>setelah</a:t>
            </a:r>
            <a:r>
              <a:rPr lang="en-US" dirty="0" smtClean="0"/>
              <a:t> </a:t>
            </a:r>
            <a:r>
              <a:rPr lang="en-US" dirty="0" err="1" smtClean="0"/>
              <a:t>memainkan</a:t>
            </a:r>
            <a:r>
              <a:rPr lang="en-US" dirty="0" smtClean="0"/>
              <a:t> game online Diablo III </a:t>
            </a:r>
            <a:r>
              <a:rPr lang="en-US" dirty="0" err="1" smtClean="0"/>
              <a:t>selama</a:t>
            </a:r>
            <a:r>
              <a:rPr lang="en-US" dirty="0" smtClean="0"/>
              <a:t> </a:t>
            </a:r>
            <a:r>
              <a:rPr lang="en-US" dirty="0" err="1" smtClean="0"/>
              <a:t>tiga</a:t>
            </a:r>
            <a:r>
              <a:rPr lang="en-US" dirty="0" smtClean="0"/>
              <a:t> </a:t>
            </a:r>
            <a:r>
              <a:rPr lang="en-US" dirty="0" err="1" smtClean="0"/>
              <a:t>hari</a:t>
            </a:r>
            <a:r>
              <a:rPr lang="en-US" dirty="0" smtClean="0"/>
              <a:t> </a:t>
            </a:r>
            <a:r>
              <a:rPr lang="en-US" dirty="0" err="1" smtClean="0"/>
              <a:t>tanpa</a:t>
            </a:r>
            <a:r>
              <a:rPr lang="en-US" dirty="0" smtClean="0"/>
              <a:t> </a:t>
            </a:r>
            <a:r>
              <a:rPr lang="en-US" dirty="0" err="1" smtClean="0"/>
              <a:t>henti</a:t>
            </a:r>
            <a:r>
              <a:rPr lang="en-US" dirty="0" smtClean="0"/>
              <a:t>. </a:t>
            </a:r>
            <a:r>
              <a:rPr lang="en-US" dirty="0" err="1" smtClean="0"/>
              <a:t>Bahkan</a:t>
            </a:r>
            <a:r>
              <a:rPr lang="en-US" dirty="0" smtClean="0"/>
              <a:t> </a:t>
            </a:r>
            <a:r>
              <a:rPr lang="en-US" dirty="0" err="1" smtClean="0"/>
              <a:t>menurut</a:t>
            </a:r>
            <a:r>
              <a:rPr lang="en-US" dirty="0" smtClean="0"/>
              <a:t> </a:t>
            </a:r>
            <a:r>
              <a:rPr lang="en-US" dirty="0" err="1" smtClean="0"/>
              <a:t>rekan</a:t>
            </a:r>
            <a:r>
              <a:rPr lang="en-US" dirty="0" smtClean="0"/>
              <a:t> </a:t>
            </a:r>
            <a:r>
              <a:rPr lang="en-US" dirty="0" err="1" smtClean="0"/>
              <a:t>kerjanya</a:t>
            </a:r>
            <a:r>
              <a:rPr lang="en-US" dirty="0" smtClean="0"/>
              <a:t>, Russell </a:t>
            </a:r>
            <a:r>
              <a:rPr lang="en-US" dirty="0" err="1" smtClean="0"/>
              <a:t>selalu</a:t>
            </a:r>
            <a:r>
              <a:rPr lang="en-US" dirty="0" smtClean="0"/>
              <a:t> </a:t>
            </a:r>
            <a:r>
              <a:rPr lang="en-US" dirty="0" err="1" smtClean="0"/>
              <a:t>menghabiskan</a:t>
            </a:r>
            <a:r>
              <a:rPr lang="en-US" dirty="0" smtClean="0"/>
              <a:t> </a:t>
            </a:r>
            <a:r>
              <a:rPr lang="en-US" dirty="0" err="1" smtClean="0"/>
              <a:t>seluruh</a:t>
            </a:r>
            <a:r>
              <a:rPr lang="en-US" dirty="0" smtClean="0"/>
              <a:t> </a:t>
            </a:r>
            <a:r>
              <a:rPr lang="en-US" dirty="0" err="1" smtClean="0"/>
              <a:t>waktunya</a:t>
            </a:r>
            <a:r>
              <a:rPr lang="en-US" dirty="0" smtClean="0"/>
              <a:t> </a:t>
            </a:r>
            <a:r>
              <a:rPr lang="en-US" dirty="0" err="1" smtClean="0"/>
              <a:t>di</a:t>
            </a:r>
            <a:r>
              <a:rPr lang="en-US" dirty="0" smtClean="0"/>
              <a:t> </a:t>
            </a:r>
            <a:r>
              <a:rPr lang="en-US" dirty="0" err="1" smtClean="0"/>
              <a:t>akhir</a:t>
            </a:r>
            <a:r>
              <a:rPr lang="en-US" dirty="0" smtClean="0"/>
              <a:t> </a:t>
            </a:r>
            <a:r>
              <a:rPr lang="en-US" dirty="0" err="1" smtClean="0"/>
              <a:t>pekan</a:t>
            </a:r>
            <a:r>
              <a:rPr lang="en-US" dirty="0" smtClean="0"/>
              <a:t> </a:t>
            </a:r>
            <a:r>
              <a:rPr lang="en-US" dirty="0" err="1" smtClean="0"/>
              <a:t>untuk</a:t>
            </a:r>
            <a:r>
              <a:rPr lang="en-US" dirty="0" smtClean="0"/>
              <a:t> </a:t>
            </a:r>
            <a:r>
              <a:rPr lang="en-US" dirty="0" err="1" smtClean="0"/>
              <a:t>memainkan</a:t>
            </a:r>
            <a:r>
              <a:rPr lang="en-US" dirty="0" smtClean="0"/>
              <a:t> game online </a:t>
            </a:r>
            <a:r>
              <a:rPr lang="en-US" dirty="0" err="1" smtClean="0"/>
              <a:t>tersebut</a:t>
            </a:r>
            <a:r>
              <a:rPr lang="en-US" dirty="0" smtClean="0"/>
              <a:t>.</a:t>
            </a:r>
          </a:p>
          <a:p>
            <a:endParaRPr lang="id-ID"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BUKAN MASALAH </a:t>
            </a:r>
            <a:br>
              <a:rPr lang="id-ID" dirty="0" smtClean="0"/>
            </a:br>
            <a:r>
              <a:rPr lang="id-ID" dirty="0" smtClean="0"/>
              <a:t>BOLEH ATAU TIDAK BOLEH</a:t>
            </a:r>
            <a:endParaRPr lang="id-ID" dirty="0"/>
          </a:p>
        </p:txBody>
      </p:sp>
      <p:sp>
        <p:nvSpPr>
          <p:cNvPr id="3" name="Content Placeholder 2"/>
          <p:cNvSpPr>
            <a:spLocks noGrp="1"/>
          </p:cNvSpPr>
          <p:nvPr>
            <p:ph idx="1"/>
          </p:nvPr>
        </p:nvSpPr>
        <p:spPr/>
        <p:txBody>
          <a:bodyPr/>
          <a:lstStyle/>
          <a:p>
            <a:r>
              <a:rPr lang="id-ID" dirty="0" smtClean="0">
                <a:hlinkClick r:id="rId2"/>
              </a:rPr>
              <a:t>1Kor</a:t>
            </a:r>
            <a:r>
              <a:rPr lang="id-ID" dirty="0" smtClean="0"/>
              <a:t> </a:t>
            </a:r>
            <a:r>
              <a:rPr lang="id-ID" dirty="0" smtClean="0">
                <a:hlinkClick r:id="rId3"/>
              </a:rPr>
              <a:t>10:23</a:t>
            </a:r>
            <a:endParaRPr lang="id-ID" dirty="0" smtClean="0"/>
          </a:p>
          <a:p>
            <a:r>
              <a:rPr lang="id-ID" dirty="0" smtClean="0"/>
              <a:t>"Segala sesuatu diperbolehkan." Benar, tetapi bukan segala sesuatu berguna.</a:t>
            </a:r>
            <a:r>
              <a:rPr lang="id-ID" baseline="30000" dirty="0" smtClean="0"/>
              <a:t> </a:t>
            </a:r>
            <a:r>
              <a:rPr lang="id-ID" baseline="30000" dirty="0" smtClean="0">
                <a:hlinkClick r:id="rId4"/>
              </a:rPr>
              <a:t>z</a:t>
            </a:r>
            <a:r>
              <a:rPr lang="id-ID" baseline="30000" dirty="0" smtClean="0"/>
              <a:t> </a:t>
            </a:r>
            <a:r>
              <a:rPr lang="id-ID" dirty="0" smtClean="0"/>
              <a:t> "Segala sesuatu diperbolehkan." Benar, tetapi bukan segala sesuatu membangun.</a:t>
            </a:r>
          </a:p>
          <a:p>
            <a:pPr>
              <a:buNone/>
            </a:pPr>
            <a:endParaRPr lang="id-ID"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1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5.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6.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7.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894</TotalTime>
  <Words>2512</Words>
  <Application>Microsoft Office PowerPoint</Application>
  <PresentationFormat>On-screen Show (4:3)</PresentationFormat>
  <Paragraphs>290</Paragraphs>
  <Slides>151</Slides>
  <Notes>0</Notes>
  <HiddenSlides>0</HiddenSlides>
  <MMClips>1</MMClips>
  <ScaleCrop>false</ScaleCrop>
  <HeadingPairs>
    <vt:vector size="4" baseType="variant">
      <vt:variant>
        <vt:lpstr>Theme</vt:lpstr>
      </vt:variant>
      <vt:variant>
        <vt:i4>7</vt:i4>
      </vt:variant>
      <vt:variant>
        <vt:lpstr>Slide Titles</vt:lpstr>
      </vt:variant>
      <vt:variant>
        <vt:i4>151</vt:i4>
      </vt:variant>
    </vt:vector>
  </HeadingPairs>
  <TitlesOfParts>
    <vt:vector size="158" baseType="lpstr">
      <vt:lpstr>Office Theme</vt:lpstr>
      <vt:lpstr>Apex</vt:lpstr>
      <vt:lpstr>1_Apex</vt:lpstr>
      <vt:lpstr>Metro</vt:lpstr>
      <vt:lpstr>Flow</vt:lpstr>
      <vt:lpstr>1_Flow</vt:lpstr>
      <vt:lpstr>Concourse</vt:lpstr>
      <vt:lpstr>AKU ANAK MERDEKA disusun dari berbagai sumber : oleh Grace Sumilat S.MG </vt:lpstr>
      <vt:lpstr>MERDEKA ADALAH BEBAS DARI SEGALA IKATAN DENGAN : KUASA IBLIS NAFSU DOSA DOSA/ SIFAT YANG JELEK PERGAULAN YANG BURUK KEBIASAAN YANG BURUK PENGARUH DUNIA YANG BURUK </vt:lpstr>
      <vt:lpstr>LUKISAN DARI KOREA TENTANG NERAKA</vt:lpstr>
      <vt:lpstr>Slide 4</vt:lpstr>
      <vt:lpstr>THE STORY OF LUCIFER</vt:lpstr>
      <vt:lpstr>Slide 6</vt:lpstr>
      <vt:lpstr>Slide 7</vt:lpstr>
      <vt:lpstr>Slide 8</vt:lpstr>
      <vt:lpstr>Slide 9</vt:lpstr>
      <vt:lpstr>TINGGAL ADA DUA PILIHAN: MENJADI TENTARA KRISTUS DENGAN CARA MENYEMBAH DAN MEMULIAKAN NAMA TUHAN DALAM HIDUP KITA ATAU  MENJADI PENGIKUT IBLIS DENGAN CARA MENYEMBAH IBLIS DAN MENEMANI IBLIS DI NERAKA </vt:lpstr>
      <vt:lpstr>KARENA KURSI PUJIAN DAN PENYEMBAHAN SUDAH TIDAK DIDUDUKI OLEH IBLIS LAGI IBLIS BERUSAHA AJAK MANUSIA MENJADI PENYEMBAH IBLIS JANGAN SAMPAI MEREKA JADI PENYEMBAH TUHAN</vt:lpstr>
      <vt:lpstr>Slide 12</vt:lpstr>
      <vt:lpstr>Slide 13</vt:lpstr>
      <vt:lpstr>YESAYA 43: 7</vt:lpstr>
      <vt:lpstr>TETAPI TERNYATA ANAK-ANAK PUN DAPAT DIPAKAI OLEH TUHAN UNTUK MENJADI TENTARA TUHAN YANG MENGALAHKAN IBLIS</vt:lpstr>
      <vt:lpstr>Slide 16</vt:lpstr>
      <vt:lpstr>IBLIS TAHU HAL ITU JADI IBLIS NGGAK MAU ANAK-ANAK JADI PEMUJI DAN PENYEMBAH TUHAN KALAU ITU SAMPAI TERJADI  MAKA MEREKA ( SI IBLIS) AKAN TERBUNGKAM. .</vt:lpstr>
      <vt:lpstr>BAGAIMANA CARA IBLIS  MENCURI, MEMBUNUH DAN MEMBINASAKAN MANUSIA?</vt:lpstr>
      <vt:lpstr>Slide 19</vt:lpstr>
      <vt:lpstr>ANAK-ANAK MENJADI REBUTAN ANTARA IBLIS DENGAN TUHAN TUHAN MEMAKAI ORANG TUA SEBAGAI ALAT-NYA</vt:lpstr>
      <vt:lpstr>BAHAYA UTAMA POKEMON GO ADALAH POKEMON GO  ADALAH OKULTISME DAN JUGA ILLUMINATI YANG MUNCUL DALAM BENTUK SETAN LUCU</vt:lpstr>
      <vt:lpstr>IBLIS MENYAMAR SEBAGAI MALAIKAT TERANG KALAU IBLIS LANGSUNG MENAMPAKKAN DIRI SEBAGAI MENYERAMKAN TENTU ANAK-ANAK TAKUT KEPADANYA</vt:lpstr>
      <vt:lpstr>Slide 23</vt:lpstr>
      <vt:lpstr>APA ITU OKULTISME?</vt:lpstr>
      <vt:lpstr>THE STORY OF ILLUMINATI</vt:lpstr>
      <vt:lpstr>Slide 26</vt:lpstr>
      <vt:lpstr>LUKAS 4; 5-8</vt:lpstr>
      <vt:lpstr>Slide 28</vt:lpstr>
      <vt:lpstr>Slide 29</vt:lpstr>
      <vt:lpstr>Slide 30</vt:lpstr>
      <vt:lpstr>Slide 31</vt:lpstr>
      <vt:lpstr>Slide 32</vt:lpstr>
      <vt:lpstr>Slide 33</vt:lpstr>
      <vt:lpstr>HARI INI KITA AKAN BELAJAR TENTANG PENGARUH NEGATIF  POKEMON GO SIAPA DI SINI YANG SUKA MAIN POKEMON GO?</vt:lpstr>
      <vt:lpstr>APAKAH POKEMON ITU</vt:lpstr>
      <vt:lpstr>TEKNOLOGI YANG DIPAKAI PADA POKEMON GO</vt:lpstr>
      <vt:lpstr>7 KISAH NYATA AKIBAT BERMAIN POKEMON GO</vt:lpstr>
      <vt:lpstr>PERHATIKAN  ADA MATA PADA KATA GO</vt:lpstr>
      <vt:lpstr>ADA 666 DALAM LOGO POKEMON GO</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APA BEDANYA?</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TOKOH TOKOH POKEMON  DARI HANTU JEPANG</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#2. JADI KORBAN PENJAMBRETAN</vt:lpstr>
      <vt:lpstr>#3. KE TEMPAT BERBAHAYA</vt:lpstr>
      <vt:lpstr>#4. KEHILANGAN PEKERJAAN</vt:lpstr>
      <vt:lpstr>Slide 82</vt:lpstr>
      <vt:lpstr>#5. KECELAKAAN LALU LINTAS</vt:lpstr>
      <vt:lpstr>#6. MENGGANGGU KENYAMANAN ORANG LAIN</vt:lpstr>
      <vt:lpstr>#7 BATERAI YANG BOROS</vt:lpstr>
      <vt:lpstr>#8. KEHILANGAN HUBUNGAN YANG AKRAB DENGAN KELUARGA DAN TEMAN-TEMAN</vt:lpstr>
      <vt:lpstr>#9. VIRUS PADA GADGET</vt:lpstr>
      <vt:lpstr>#10. KAKI LECET</vt:lpstr>
      <vt:lpstr>#11. KUOTA DATA CEPAT HABIS</vt:lpstr>
      <vt:lpstr>#12. BIAYA TAMBAHAN</vt:lpstr>
      <vt:lpstr>#13. MENGGANGGU IBADAH</vt:lpstr>
      <vt:lpstr>#14. DATA-DATA PRIBADIMU  MUDAH TERBONGKAR </vt:lpstr>
      <vt:lpstr>Slide 93</vt:lpstr>
      <vt:lpstr>Slide 94</vt:lpstr>
      <vt:lpstr>HATI HATI DENGAN PENGINTAIAN AKAN DATA PRIBADIMU</vt:lpstr>
      <vt:lpstr>Slide 96</vt:lpstr>
      <vt:lpstr>#15. KECANDUAN DAN KEHABISAN WAKTU UNTUK HAL-HAL PENTING</vt:lpstr>
      <vt:lpstr>CIRI-CIRI ORANG YANG KECANDUAN GAME</vt:lpstr>
      <vt:lpstr>ANTHONY ROSNER</vt:lpstr>
      <vt:lpstr>Slide 100</vt:lpstr>
      <vt:lpstr>ORANG YANG KECANDUAN  GAME APA SAJA  ( GAME DENGAN MENGGUNAKAN LAYAR) AKAN MENGALAMI KERUSAKAN OTAK</vt:lpstr>
      <vt:lpstr>KERUSAKAN OTAK AKIBAT KECANDUAN GAME   Baroness Greenfield, mantan direktur The Royal Institution </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DAMPAK NEGATIF BERMAIN GAME Ini dia dikutip dariSymptomFind,</vt:lpstr>
      <vt:lpstr>Slide 117</vt:lpstr>
      <vt:lpstr>Slide 118</vt:lpstr>
      <vt:lpstr>Slide 119</vt:lpstr>
      <vt:lpstr>Slide 120</vt:lpstr>
      <vt:lpstr>Slide 121</vt:lpstr>
      <vt:lpstr>15 GAME ON LINE YANG MENGANDUNG KEKERASAN DAN PORNOGRAFI</vt:lpstr>
      <vt:lpstr>WORD WARCRAFT</vt:lpstr>
      <vt:lpstr>CALL OF DUTY</vt:lpstr>
      <vt:lpstr>POINT BANK</vt:lpstr>
      <vt:lpstr>CROSS FIRE</vt:lpstr>
      <vt:lpstr>WAR ROCK</vt:lpstr>
      <vt:lpstr>COUNTER STRIKE</vt:lpstr>
      <vt:lpstr>MORTAL KOMBAT</vt:lpstr>
      <vt:lpstr>FUTURE COP</vt:lpstr>
      <vt:lpstr>CARMAGEDDON</vt:lpstr>
      <vt:lpstr>SHELSHOCK</vt:lpstr>
      <vt:lpstr>ATLANTICA</vt:lpstr>
      <vt:lpstr>CONFLICT VIETNAM</vt:lpstr>
      <vt:lpstr>BULLY</vt:lpstr>
      <vt:lpstr>GRAND THEFT AUTO </vt:lpstr>
      <vt:lpstr>Slide 137</vt:lpstr>
      <vt:lpstr>MATI OTAK DAN KEJANG-KEJANG KARENA  KECANDUAN GAME MARI KITA SAKSIKAN VIDEONYA</vt:lpstr>
      <vt:lpstr>TIDAK HANYA TERJADI DI LUAR NEGERI</vt:lpstr>
      <vt:lpstr>Slide 140</vt:lpstr>
      <vt:lpstr>Slide 141</vt:lpstr>
      <vt:lpstr>Slide 142</vt:lpstr>
      <vt:lpstr>Slide 143</vt:lpstr>
      <vt:lpstr>Slide 144</vt:lpstr>
      <vt:lpstr>Slide 145</vt:lpstr>
      <vt:lpstr>Slide 146</vt:lpstr>
      <vt:lpstr>Slide 147</vt:lpstr>
      <vt:lpstr>Slide 148</vt:lpstr>
      <vt:lpstr>Slide 149</vt:lpstr>
      <vt:lpstr>Slide 150</vt:lpstr>
      <vt:lpstr>BUKAN MASALAH  BOLEH ATAU TIDAK BOLEH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user_</dc:creator>
  <cp:lastModifiedBy>user_</cp:lastModifiedBy>
  <cp:revision>10</cp:revision>
  <dcterms:created xsi:type="dcterms:W3CDTF">2016-08-12T00:30:57Z</dcterms:created>
  <dcterms:modified xsi:type="dcterms:W3CDTF">2016-08-16T01:53:01Z</dcterms:modified>
</cp:coreProperties>
</file>