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88" r:id="rId4"/>
    <p:sldId id="272" r:id="rId5"/>
    <p:sldId id="266" r:id="rId6"/>
    <p:sldId id="265" r:id="rId7"/>
    <p:sldId id="279" r:id="rId8"/>
    <p:sldId id="267" r:id="rId9"/>
    <p:sldId id="289" r:id="rId10"/>
    <p:sldId id="290" r:id="rId11"/>
    <p:sldId id="263" r:id="rId12"/>
    <p:sldId id="277" r:id="rId13"/>
    <p:sldId id="274" r:id="rId14"/>
    <p:sldId id="282" r:id="rId15"/>
    <p:sldId id="284" r:id="rId16"/>
    <p:sldId id="268" r:id="rId17"/>
    <p:sldId id="261" r:id="rId18"/>
    <p:sldId id="275" r:id="rId19"/>
    <p:sldId id="292" r:id="rId20"/>
    <p:sldId id="293" r:id="rId21"/>
    <p:sldId id="287" r:id="rId22"/>
    <p:sldId id="294" r:id="rId23"/>
    <p:sldId id="295" r:id="rId24"/>
    <p:sldId id="291" r:id="rId25"/>
    <p:sldId id="259" r:id="rId26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2ED8B-E589-4D1F-950C-CEDD6C9C8E74}" type="datetimeFigureOut">
              <a:rPr lang="id-ID" smtClean="0"/>
              <a:pPr/>
              <a:t>02/12/2016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5F52-D710-4655-9985-9256EC08A742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2ED8B-E589-4D1F-950C-CEDD6C9C8E74}" type="datetimeFigureOut">
              <a:rPr lang="id-ID" smtClean="0"/>
              <a:pPr/>
              <a:t>02/12/2016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5F52-D710-4655-9985-9256EC08A742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2ED8B-E589-4D1F-950C-CEDD6C9C8E74}" type="datetimeFigureOut">
              <a:rPr lang="id-ID" smtClean="0"/>
              <a:pPr/>
              <a:t>02/12/2016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5F52-D710-4655-9985-9256EC08A742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2ED8B-E589-4D1F-950C-CEDD6C9C8E74}" type="datetimeFigureOut">
              <a:rPr lang="id-ID" smtClean="0"/>
              <a:pPr/>
              <a:t>02/12/2016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5F52-D710-4655-9985-9256EC08A742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2ED8B-E589-4D1F-950C-CEDD6C9C8E74}" type="datetimeFigureOut">
              <a:rPr lang="id-ID" smtClean="0"/>
              <a:pPr/>
              <a:t>02/12/2016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5F52-D710-4655-9985-9256EC08A742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2ED8B-E589-4D1F-950C-CEDD6C9C8E74}" type="datetimeFigureOut">
              <a:rPr lang="id-ID" smtClean="0"/>
              <a:pPr/>
              <a:t>02/12/2016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5F52-D710-4655-9985-9256EC08A742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2ED8B-E589-4D1F-950C-CEDD6C9C8E74}" type="datetimeFigureOut">
              <a:rPr lang="id-ID" smtClean="0"/>
              <a:pPr/>
              <a:t>02/12/2016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5F52-D710-4655-9985-9256EC08A742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2ED8B-E589-4D1F-950C-CEDD6C9C8E74}" type="datetimeFigureOut">
              <a:rPr lang="id-ID" smtClean="0"/>
              <a:pPr/>
              <a:t>02/12/2016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5F52-D710-4655-9985-9256EC08A742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2ED8B-E589-4D1F-950C-CEDD6C9C8E74}" type="datetimeFigureOut">
              <a:rPr lang="id-ID" smtClean="0"/>
              <a:pPr/>
              <a:t>02/12/2016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5F52-D710-4655-9985-9256EC08A742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2ED8B-E589-4D1F-950C-CEDD6C9C8E74}" type="datetimeFigureOut">
              <a:rPr lang="id-ID" smtClean="0"/>
              <a:pPr/>
              <a:t>02/12/2016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5F52-D710-4655-9985-9256EC08A742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2ED8B-E589-4D1F-950C-CEDD6C9C8E74}" type="datetimeFigureOut">
              <a:rPr lang="id-ID" smtClean="0"/>
              <a:pPr/>
              <a:t>02/12/2016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5F52-D710-4655-9985-9256EC08A742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2ED8B-E589-4D1F-950C-CEDD6C9C8E74}" type="datetimeFigureOut">
              <a:rPr lang="id-ID" smtClean="0"/>
              <a:pPr/>
              <a:t>02/12/2016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85F52-D710-4655-9985-9256EC08A742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MARIA THE MOTHER OF JESU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77" y="250021"/>
            <a:ext cx="9147354" cy="6357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Image result for JOSEPH THE FATHER OF JESU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58"/>
            <a:ext cx="9166197" cy="4714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Image result for JOSEPH AND MARIA IN THE BIBLE MARRI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734" y="377756"/>
            <a:ext cx="9153733" cy="6102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Image resul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92" y="0"/>
            <a:ext cx="6858016" cy="6858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Image result for MARIA THE MOTHER OF JESU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4100" name="Picture 4" descr="Image result for MARIA THE MOTHER OF JESU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00" y="964401"/>
            <a:ext cx="9134600" cy="4929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MARIA THE MOTHER OF JESU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1000"/>
            <a:ext cx="9144000" cy="6096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Image resul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Related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1"/>
            <a:ext cx="9144000" cy="6095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2" descr="Image result for ANGEL IN JOSEPH'S DREA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9156" name="AutoShape 4" descr="Image result for ANGEL IN JOSEPH'S DREA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9158" name="AutoShape 6" descr="Image result for ANGEL IN JOSEPH'S DREA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49160" name="Picture 8" descr="Image result for ANGEL IN JOSEPH'S DREA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88725"/>
            <a:ext cx="9144001" cy="6680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Image result for MARY AND JOSEPH Engag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8458"/>
            <a:ext cx="9144000" cy="53210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MARIA THE MOTHER OF JESU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381000"/>
            <a:ext cx="9144001" cy="6096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Image result for MARY AND JOSEPH Engag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78584"/>
            <a:ext cx="9144000" cy="61008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Image resul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54"/>
            <a:ext cx="9112276" cy="5857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Image result for BABY JESUS AND THE SHEPHER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Image result for BABY JESUS AND THE SHEPHER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1838" y="0"/>
            <a:ext cx="842032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Image resul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381000"/>
            <a:ext cx="9144001" cy="6096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1001"/>
            <a:ext cx="9144000" cy="6095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Image result for YESUS DAN ORANG MAJU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98" y="-13586"/>
            <a:ext cx="8715404" cy="68851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Image result for jesus and his brother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" y="285740"/>
            <a:ext cx="9178319" cy="6286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 descr="Image result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4276" name="AutoShape 4" descr="Image result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4278" name="AutoShape 6" descr="Image result for jesus 12 YEARS OLD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4280" name="AutoShape 8" descr="Image result for jesus 12 YEARS OLD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4282" name="AutoShape 10" descr="Image result for jesus 12 YEARS OLD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4284" name="AutoShape 12" descr="Image result for jesus 12 YEARS OLD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4286" name="AutoShape 14" descr="Image result for jesus 12 YEARS OLD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4288" name="AutoShape 16" descr="Image result for jesus 12 YEARS OLD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4290" name="AutoShape 18" descr="Image result for jesus 12 YEARS OLD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4292" name="AutoShape 20" descr="Image result for jesus 12 YEARS OLD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4294" name="AutoShape 22" descr="Image result for jesus 12 YEARS OLD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15" name="Picture 14" descr="1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Image result for jesus and his brother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1474" y="0"/>
            <a:ext cx="802105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Image result for WATER BECAME WINE BIBLE STOR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3186" y="0"/>
            <a:ext cx="635762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Image result for IBU DAN SAUDARA SAUDARA YESUS MENCARI YESU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0215" y="8655"/>
            <a:ext cx="5643570" cy="68406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AutoShape 2" descr="Maria menangis berduka saat Yesus meninggal di Golgota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1204" name="AutoShape 4" descr="Maria menangis berduka saat Yesus meninggal di Golgota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1206" name="AutoShape 6" descr="Maria tersenyum saat mengamati Yusuf mengajar Yesus yang masih remaja keterampilan tukang kayu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1208" name="AutoShape 8" descr="Image result for PERKAWINAN DI KANA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51210" name="Picture 10" descr="Image result for MARIA IBU YESUS DEKAT SALIB KRISTU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8785" y="0"/>
            <a:ext cx="5726431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 descr="Image result for MARIA IN THE JERUSALEM HOLY SPIRI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268" name="AutoShape 4" descr="Image result for MARIA IN THE JERUSALEM HOLY SPIRI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270" name="AutoShape 6" descr="Image result for MARIA IN THE JERUSALEM HOLY SPIRI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11272" name="Picture 8" descr="Image result for MARIA IN THE JERUSALEM HOLY SPIR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5175"/>
            <a:ext cx="9144000" cy="6327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0</Words>
  <Application>Microsoft Office PowerPoint</Application>
  <PresentationFormat>On-screen Show (4:3)</PresentationFormat>
  <Paragraphs>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user_</dc:creator>
  <cp:lastModifiedBy>user_</cp:lastModifiedBy>
  <cp:revision>5</cp:revision>
  <dcterms:created xsi:type="dcterms:W3CDTF">2016-12-02T01:09:53Z</dcterms:created>
  <dcterms:modified xsi:type="dcterms:W3CDTF">2016-12-02T06:16:46Z</dcterms:modified>
</cp:coreProperties>
</file>