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77" r:id="rId6"/>
    <p:sldId id="279" r:id="rId7"/>
    <p:sldId id="278" r:id="rId8"/>
    <p:sldId id="264" r:id="rId9"/>
    <p:sldId id="265" r:id="rId10"/>
    <p:sldId id="266" r:id="rId11"/>
    <p:sldId id="280" r:id="rId12"/>
    <p:sldId id="267" r:id="rId13"/>
    <p:sldId id="268" r:id="rId14"/>
    <p:sldId id="269" r:id="rId15"/>
    <p:sldId id="270" r:id="rId16"/>
    <p:sldId id="281" r:id="rId17"/>
    <p:sldId id="283" r:id="rId18"/>
    <p:sldId id="282" r:id="rId19"/>
    <p:sldId id="273" r:id="rId20"/>
    <p:sldId id="284" r:id="rId21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190" autoAdjust="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8797-5AF9-4189-9940-ECA975A124E9}" type="datetimeFigureOut">
              <a:rPr lang="id-ID" smtClean="0"/>
              <a:pPr/>
              <a:t>13/06/2015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970-8D39-4494-960F-5D0604C09A5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8797-5AF9-4189-9940-ECA975A124E9}" type="datetimeFigureOut">
              <a:rPr lang="id-ID" smtClean="0"/>
              <a:pPr/>
              <a:t>13/06/2015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970-8D39-4494-960F-5D0604C09A5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8797-5AF9-4189-9940-ECA975A124E9}" type="datetimeFigureOut">
              <a:rPr lang="id-ID" smtClean="0"/>
              <a:pPr/>
              <a:t>13/06/2015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970-8D39-4494-960F-5D0604C09A5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8797-5AF9-4189-9940-ECA975A124E9}" type="datetimeFigureOut">
              <a:rPr lang="id-ID" smtClean="0"/>
              <a:pPr/>
              <a:t>13/06/2015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970-8D39-4494-960F-5D0604C09A5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8797-5AF9-4189-9940-ECA975A124E9}" type="datetimeFigureOut">
              <a:rPr lang="id-ID" smtClean="0"/>
              <a:pPr/>
              <a:t>13/06/2015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970-8D39-4494-960F-5D0604C09A5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8797-5AF9-4189-9940-ECA975A124E9}" type="datetimeFigureOut">
              <a:rPr lang="id-ID" smtClean="0"/>
              <a:pPr/>
              <a:t>13/06/2015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970-8D39-4494-960F-5D0604C09A5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8797-5AF9-4189-9940-ECA975A124E9}" type="datetimeFigureOut">
              <a:rPr lang="id-ID" smtClean="0"/>
              <a:pPr/>
              <a:t>13/06/2015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970-8D39-4494-960F-5D0604C09A5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8797-5AF9-4189-9940-ECA975A124E9}" type="datetimeFigureOut">
              <a:rPr lang="id-ID" smtClean="0"/>
              <a:pPr/>
              <a:t>13/06/2015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970-8D39-4494-960F-5D0604C09A5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8797-5AF9-4189-9940-ECA975A124E9}" type="datetimeFigureOut">
              <a:rPr lang="id-ID" smtClean="0"/>
              <a:pPr/>
              <a:t>13/06/2015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970-8D39-4494-960F-5D0604C09A5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8797-5AF9-4189-9940-ECA975A124E9}" type="datetimeFigureOut">
              <a:rPr lang="id-ID" smtClean="0"/>
              <a:pPr/>
              <a:t>13/06/2015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970-8D39-4494-960F-5D0604C09A5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8797-5AF9-4189-9940-ECA975A124E9}" type="datetimeFigureOut">
              <a:rPr lang="id-ID" smtClean="0"/>
              <a:pPr/>
              <a:t>13/06/2015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970-8D39-4494-960F-5D0604C09A5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A8797-5AF9-4189-9940-ECA975A124E9}" type="datetimeFigureOut">
              <a:rPr lang="id-ID" smtClean="0"/>
              <a:pPr/>
              <a:t>13/06/2015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63970-8D39-4494-960F-5D0604C09A5C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pixabay.com/static/uploads/photo/2013/07/18/20/25/sheep-164961_6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471610"/>
            <a:ext cx="9144001" cy="53863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brandonacox.com/wp-content/uploads/good-times-christmas-pi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mg07.deviantart.net/ce27/i/2011/330/0/f/padang_rumput_by_marinnofyn-d4hbt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lannononsamuel.files.wordpress.com/2013/09/king-saul.jpg?w=69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73" y="714356"/>
            <a:ext cx="9135527" cy="6143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s://lannononsamuel.files.wordpress.com/2013/03/006aga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jamesrasbeary.files.wordpress.com/2012/09/goliath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5890" y="1"/>
            <a:ext cx="709222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bibleencyclopedia.com/picturesjpeg/Goliath_1080-2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86" y="-1"/>
            <a:ext cx="5000628" cy="6863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static2.mydestination.com/library/images/76245_638_3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9115444" cy="5214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1.pichost.me/i/28/15148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488"/>
            <a:ext cx="9144022" cy="5143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mudpreacher.wordpress.com/files/2009/01/saul-tries-to-kill-david.jpg?w=3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397"/>
            <a:ext cx="9144000" cy="59436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biblewalks.com/Photos78/Adullam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7001"/>
            <a:ext cx="9144000" cy="6070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ferrelljenkins.files.wordpress.com/2011/09/adullam-cave-interior_fjenkins-090211_0303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mages.detik.com/content/2013/05/23/1383/092345_bupert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perankhgroup.com/MALKATA_PALA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8843" y="0"/>
            <a:ext cx="4786314" cy="68592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lunar.thegamez.net/rumah/gambar-halaman-rumah/pitoong-gambar-gambar-halaman-rumah-640x4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yacineaziz.com/wp-content/uploads/2015/04/Gorgeous-Apartment-Sofa-method-Other-Metro-Traditional-Entry-Inspiration-with-ceiling-lighting-chandelier-console-table-dining-room-entry-foyer-granite-countertop-great-room-isla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875" y="-1"/>
            <a:ext cx="742825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hba.com/files/portfolio/259_LP-CastleHot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26467"/>
            <a:ext cx="9144000" cy="42315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encrypted-tbn2.gstatic.com/images?q=tbn:ANd9GcQerCh7NEt8KH3S1l1GvJgwsddkvkpW-Pb8sf5fkGrJsO75GmXVy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076" y="785794"/>
            <a:ext cx="9158076" cy="6072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buro247.com/thumb/640x960_8/images/Hogwarts_hotel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6096000" cy="683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2luxury2.com/wp-content/uploads/The-Castle-Hotel-a-Luxury-Collection-Hotel-Dalian-royal-clu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2831"/>
            <a:ext cx="9144000" cy="61751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0</Words>
  <Application>Microsoft Office PowerPoint</Application>
  <PresentationFormat>On-screen Show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LIKA-LIKU HIDUP RAJA DAN RATU</dc:title>
  <dc:creator>user_</dc:creator>
  <cp:lastModifiedBy>user_</cp:lastModifiedBy>
  <cp:revision>8</cp:revision>
  <dcterms:created xsi:type="dcterms:W3CDTF">2015-06-13T09:19:00Z</dcterms:created>
  <dcterms:modified xsi:type="dcterms:W3CDTF">2015-06-13T16:16:44Z</dcterms:modified>
</cp:coreProperties>
</file>