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57" r:id="rId5"/>
    <p:sldId id="262" r:id="rId6"/>
    <p:sldId id="259" r:id="rId7"/>
    <p:sldId id="260" r:id="rId8"/>
    <p:sldId id="261" r:id="rId9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327E-BC7B-4F96-B4FE-3BB18AA49B8D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0E540-69D5-4A33-971C-A4320A9844F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327E-BC7B-4F96-B4FE-3BB18AA49B8D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0E540-69D5-4A33-971C-A4320A9844F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327E-BC7B-4F96-B4FE-3BB18AA49B8D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0E540-69D5-4A33-971C-A4320A9844F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327E-BC7B-4F96-B4FE-3BB18AA49B8D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0E540-69D5-4A33-971C-A4320A9844F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327E-BC7B-4F96-B4FE-3BB18AA49B8D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0E540-69D5-4A33-971C-A4320A9844F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327E-BC7B-4F96-B4FE-3BB18AA49B8D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0E540-69D5-4A33-971C-A4320A9844F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327E-BC7B-4F96-B4FE-3BB18AA49B8D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0E540-69D5-4A33-971C-A4320A9844F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327E-BC7B-4F96-B4FE-3BB18AA49B8D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0E540-69D5-4A33-971C-A4320A9844F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327E-BC7B-4F96-B4FE-3BB18AA49B8D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0E540-69D5-4A33-971C-A4320A9844F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327E-BC7B-4F96-B4FE-3BB18AA49B8D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0E540-69D5-4A33-971C-A4320A9844F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327E-BC7B-4F96-B4FE-3BB18AA49B8D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0E540-69D5-4A33-971C-A4320A9844F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70327E-BC7B-4F96-B4FE-3BB18AA49B8D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10E540-69D5-4A33-971C-A4320A9844FB}" type="slidenum">
              <a:rPr lang="id-ID" smtClean="0"/>
              <a:t>‹#›</a:t>
            </a:fld>
            <a:endParaRPr lang="id-ID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70327E-BC7B-4F96-B4FE-3BB18AA49B8D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10E540-69D5-4A33-971C-A4320A9844F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70327E-BC7B-4F96-B4FE-3BB18AA49B8D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10E540-69D5-4A33-971C-A4320A9844FB}" type="slidenum">
              <a:rPr lang="id-ID" smtClean="0"/>
              <a:t>‹#›</a:t>
            </a:fld>
            <a:endParaRPr lang="id-ID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70327E-BC7B-4F96-B4FE-3BB18AA49B8D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10E540-69D5-4A33-971C-A4320A9844F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70327E-BC7B-4F96-B4FE-3BB18AA49B8D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10E540-69D5-4A33-971C-A4320A9844FB}" type="slidenum">
              <a:rPr lang="id-ID" smtClean="0"/>
              <a:t>‹#›</a:t>
            </a:fld>
            <a:endParaRPr lang="id-ID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70327E-BC7B-4F96-B4FE-3BB18AA49B8D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10E540-69D5-4A33-971C-A4320A9844F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70327E-BC7B-4F96-B4FE-3BB18AA49B8D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10E540-69D5-4A33-971C-A4320A9844F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70327E-BC7B-4F96-B4FE-3BB18AA49B8D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10E540-69D5-4A33-971C-A4320A9844F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0970327E-BC7B-4F96-B4FE-3BB18AA49B8D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CC10E540-69D5-4A33-971C-A4320A9844F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70327E-BC7B-4F96-B4FE-3BB18AA49B8D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10E540-69D5-4A33-971C-A4320A9844F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70327E-BC7B-4F96-B4FE-3BB18AA49B8D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10E540-69D5-4A33-971C-A4320A9844F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327E-BC7B-4F96-B4FE-3BB18AA49B8D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C10E540-69D5-4A33-971C-A4320A9844FB}" type="slidenum">
              <a:rPr lang="id-ID" smtClean="0"/>
              <a:t>‹#›</a:t>
            </a:fld>
            <a:endParaRPr lang="id-ID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327E-BC7B-4F96-B4FE-3BB18AA49B8D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CC10E540-69D5-4A33-971C-A4320A9844FB}" type="slidenum">
              <a:rPr lang="id-ID" smtClean="0"/>
              <a:t>‹#›</a:t>
            </a:fld>
            <a:endParaRPr lang="id-ID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327E-BC7B-4F96-B4FE-3BB18AA49B8D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C10E540-69D5-4A33-971C-A4320A9844FB}" type="slidenum">
              <a:rPr lang="id-ID" smtClean="0"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0970327E-BC7B-4F96-B4FE-3BB18AA49B8D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0E540-69D5-4A33-971C-A4320A9844FB}" type="slidenum">
              <a:rPr lang="id-ID" smtClean="0"/>
              <a:t>‹#›</a:t>
            </a:fld>
            <a:endParaRPr lang="id-ID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327E-BC7B-4F96-B4FE-3BB18AA49B8D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id-ID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CC10E540-69D5-4A33-971C-A4320A9844FB}" type="slidenum">
              <a:rPr lang="id-ID" smtClean="0"/>
              <a:t>‹#›</a:t>
            </a:fld>
            <a:endParaRPr lang="id-ID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327E-BC7B-4F96-B4FE-3BB18AA49B8D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CC10E540-69D5-4A33-971C-A4320A9844F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327E-BC7B-4F96-B4FE-3BB18AA49B8D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C10E540-69D5-4A33-971C-A4320A9844F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C10E540-69D5-4A33-971C-A4320A9844FB}" type="slidenum">
              <a:rPr lang="id-ID" smtClean="0"/>
              <a:t>‹#›</a:t>
            </a:fld>
            <a:endParaRPr lang="id-ID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327E-BC7B-4F96-B4FE-3BB18AA49B8D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CC10E540-69D5-4A33-971C-A4320A9844FB}" type="slidenum">
              <a:rPr lang="id-ID" smtClean="0"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0970327E-BC7B-4F96-B4FE-3BB18AA49B8D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327E-BC7B-4F96-B4FE-3BB18AA49B8D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0E540-69D5-4A33-971C-A4320A9844FB}" type="slidenum">
              <a:rPr lang="id-ID" smtClean="0"/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CC10E540-69D5-4A33-971C-A4320A9844FB}" type="slidenum">
              <a:rPr lang="id-ID" smtClean="0"/>
              <a:t>‹#›</a:t>
            </a:fld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327E-BC7B-4F96-B4FE-3BB18AA49B8D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70327E-BC7B-4F96-B4FE-3BB18AA49B8D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0E540-69D5-4A33-971C-A4320A9844FB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970327E-BC7B-4F96-B4FE-3BB18AA49B8D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CC10E540-69D5-4A33-971C-A4320A9844FB}" type="slidenum">
              <a:rPr lang="id-ID" smtClean="0"/>
              <a:t>‹#›</a:t>
            </a:fld>
            <a:endParaRPr lang="id-ID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0970327E-BC7B-4F96-B4FE-3BB18AA49B8D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C10E540-69D5-4A33-971C-A4320A9844FB}" type="slidenum">
              <a:rPr lang="id-ID" smtClean="0"/>
              <a:t>‹#›</a:t>
            </a:fld>
            <a:endParaRPr lang="id-ID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470025"/>
          </a:xfrm>
        </p:spPr>
        <p:txBody>
          <a:bodyPr/>
          <a:lstStyle/>
          <a:p>
            <a:r>
              <a:rPr lang="id-ID" dirty="0" smtClean="0"/>
              <a:t>I BELEIVE I CAN FLY</a:t>
            </a:r>
            <a:endParaRPr lang="id-ID" dirty="0"/>
          </a:p>
        </p:txBody>
      </p:sp>
      <p:pic>
        <p:nvPicPr>
          <p:cNvPr id="1026" name="Picture 2" descr="Hasil gambar untuk EAG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14422"/>
            <a:ext cx="8636060" cy="4857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KITA SAKSIKAN DULU FILM INI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ven Eagles Need A Push Movie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3198" cy="6858000"/>
          </a:xfrm>
        </p:spPr>
      </p:pic>
    </p:spTree>
    <p:extLst>
      <p:ext uri="{BB962C8B-B14F-4D97-AF65-F5344CB8AC3E}">
        <p14:creationId xmlns:p14="http://schemas.microsoft.com/office/powerpoint/2010/main" val="4186102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54692"/>
          </a:xfrm>
        </p:spPr>
        <p:txBody>
          <a:bodyPr>
            <a:normAutofit fontScale="90000"/>
          </a:bodyPr>
          <a:lstStyle/>
          <a:p>
            <a:r>
              <a:rPr lang="id-ID" sz="6600" dirty="0" smtClean="0"/>
              <a:t>AMSAL 23: 18</a:t>
            </a:r>
            <a:br>
              <a:rPr lang="id-ID" sz="6600" dirty="0" smtClean="0"/>
            </a:br>
            <a:r>
              <a:rPr lang="id-ID" sz="6600" dirty="0" smtClean="0"/>
              <a:t>KARENA MASA DEPAN </a:t>
            </a:r>
            <a:br>
              <a:rPr lang="id-ID" sz="6600" dirty="0" smtClean="0"/>
            </a:br>
            <a:r>
              <a:rPr lang="id-ID" sz="6600" dirty="0" smtClean="0"/>
              <a:t>SUNGGUH ADA, DAN HARAPANMU </a:t>
            </a:r>
            <a:br>
              <a:rPr lang="id-ID" sz="6600" dirty="0" smtClean="0"/>
            </a:br>
            <a:r>
              <a:rPr lang="id-ID" sz="6600" dirty="0" smtClean="0"/>
              <a:t>TIDAK AKAN HILANG.</a:t>
            </a:r>
            <a:endParaRPr lang="id-ID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MEMBUAT FASHION JUBAH YUSUF</a:t>
            </a:r>
            <a:endParaRPr lang="id-ID" dirty="0"/>
          </a:p>
        </p:txBody>
      </p:sp>
      <p:pic>
        <p:nvPicPr>
          <p:cNvPr id="16386" name="Picture 2" descr="Hasil gambar untuk FASHION JUBAH YUSUF JENIUS CARA ALKITA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214422"/>
            <a:ext cx="4000528" cy="5334038"/>
          </a:xfrm>
          <a:prstGeom prst="rect">
            <a:avLst/>
          </a:prstGeom>
          <a:noFill/>
        </p:spPr>
      </p:pic>
      <p:pic>
        <p:nvPicPr>
          <p:cNvPr id="16388" name="Picture 4" descr="Hasil gambar untuk FASHION JUBAH YUSUF JENIUS CARA ALKITA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3143248"/>
            <a:ext cx="4738678" cy="3554009"/>
          </a:xfrm>
          <a:prstGeom prst="rect">
            <a:avLst/>
          </a:prstGeom>
          <a:noFill/>
        </p:spPr>
      </p:pic>
      <p:pic>
        <p:nvPicPr>
          <p:cNvPr id="16390" name="Picture 6" descr="Hasil gambar untuk FASHION JUBAH YUSUF JENIUS CARA ALKITAB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70" y="1214422"/>
            <a:ext cx="3286148" cy="24646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asil gambar untuk JOSEP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5325627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5286388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JOSEPH </a:t>
            </a:r>
          </a:p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THE EAGLE GENERATION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43012" name="Picture 4" descr="Hasil gambar untuk EAGL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3500438"/>
            <a:ext cx="2738442" cy="25517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22</Words>
  <Application>Microsoft Office PowerPoint</Application>
  <PresentationFormat>On-screen Show (4:3)</PresentationFormat>
  <Paragraphs>6</Paragraphs>
  <Slides>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17" baseType="lpstr">
      <vt:lpstr>Arial</vt:lpstr>
      <vt:lpstr>Calibri</vt:lpstr>
      <vt:lpstr>Consolas</vt:lpstr>
      <vt:lpstr>Corbel</vt:lpstr>
      <vt:lpstr>Georgia</vt:lpstr>
      <vt:lpstr>Wingdings</vt:lpstr>
      <vt:lpstr>Wingdings 2</vt:lpstr>
      <vt:lpstr>Wingdings 3</vt:lpstr>
      <vt:lpstr>Office Theme</vt:lpstr>
      <vt:lpstr>Metro</vt:lpstr>
      <vt:lpstr>Civic</vt:lpstr>
      <vt:lpstr>I BELEIVE I CAN FLY</vt:lpstr>
      <vt:lpstr>KITA SAKSIKAN DULU FILM INI</vt:lpstr>
      <vt:lpstr>PowerPoint Presentation</vt:lpstr>
      <vt:lpstr>AMSAL 23: 18 KARENA MASA DEPAN  SUNGGUH ADA, DAN HARAPANMU  TIDAK AKAN HILANG.</vt:lpstr>
      <vt:lpstr>MEMBUAT FASHION JUBAH YUSUF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BELEIVE I CAN FLY</dc:title>
  <dc:creator>user_</dc:creator>
  <cp:lastModifiedBy>Grace Sumilat</cp:lastModifiedBy>
  <cp:revision>2</cp:revision>
  <dcterms:created xsi:type="dcterms:W3CDTF">2017-09-13T03:47:59Z</dcterms:created>
  <dcterms:modified xsi:type="dcterms:W3CDTF">2017-09-14T14:40:48Z</dcterms:modified>
</cp:coreProperties>
</file>