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  <p:sldMasterId id="2147483720" r:id="rId5"/>
    <p:sldMasterId id="2147483732" r:id="rId6"/>
  </p:sldMasterIdLst>
  <p:sldIdLst>
    <p:sldId id="300" r:id="rId7"/>
    <p:sldId id="302" r:id="rId8"/>
    <p:sldId id="303" r:id="rId9"/>
    <p:sldId id="304" r:id="rId10"/>
    <p:sldId id="305" r:id="rId11"/>
    <p:sldId id="306" r:id="rId12"/>
    <p:sldId id="307" r:id="rId13"/>
    <p:sldId id="308" r:id="rId14"/>
    <p:sldId id="309" r:id="rId15"/>
    <p:sldId id="310" r:id="rId16"/>
    <p:sldId id="311" r:id="rId17"/>
    <p:sldId id="321" r:id="rId18"/>
    <p:sldId id="312" r:id="rId19"/>
    <p:sldId id="313" r:id="rId20"/>
    <p:sldId id="322" r:id="rId21"/>
    <p:sldId id="323" r:id="rId22"/>
    <p:sldId id="324" r:id="rId23"/>
    <p:sldId id="325" r:id="rId24"/>
    <p:sldId id="301" r:id="rId25"/>
    <p:sldId id="257" r:id="rId26"/>
    <p:sldId id="258" r:id="rId27"/>
    <p:sldId id="259" r:id="rId28"/>
    <p:sldId id="260" r:id="rId29"/>
    <p:sldId id="261" r:id="rId30"/>
    <p:sldId id="262" r:id="rId31"/>
    <p:sldId id="263" r:id="rId32"/>
    <p:sldId id="264" r:id="rId33"/>
    <p:sldId id="265" r:id="rId34"/>
    <p:sldId id="287" r:id="rId35"/>
    <p:sldId id="284" r:id="rId36"/>
    <p:sldId id="285" r:id="rId37"/>
    <p:sldId id="289" r:id="rId38"/>
    <p:sldId id="288" r:id="rId39"/>
    <p:sldId id="283" r:id="rId40"/>
    <p:sldId id="267" r:id="rId41"/>
    <p:sldId id="273" r:id="rId42"/>
    <p:sldId id="269" r:id="rId43"/>
    <p:sldId id="290" r:id="rId44"/>
    <p:sldId id="270" r:id="rId45"/>
    <p:sldId id="274" r:id="rId46"/>
    <p:sldId id="271" r:id="rId47"/>
    <p:sldId id="275" r:id="rId48"/>
    <p:sldId id="291" r:id="rId49"/>
    <p:sldId id="276" r:id="rId50"/>
    <p:sldId id="277" r:id="rId51"/>
    <p:sldId id="278" r:id="rId52"/>
    <p:sldId id="279" r:id="rId53"/>
    <p:sldId id="292" r:id="rId54"/>
    <p:sldId id="319" r:id="rId55"/>
    <p:sldId id="326" r:id="rId56"/>
    <p:sldId id="318" r:id="rId5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tableStyles" Target="tableStyles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viewProps" Target="viewProp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0483736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099965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80941342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80598509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75212322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24474627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9542568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19250900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1727720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65460470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001102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9/14/2017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9/14/2017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9/14/2017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9/14/2017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9/14/2017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9/14/2017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305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hyperlink" Target="http://www.ceritakristen.org/wp-content/uploads/2012/07/regina.jpg" TargetMode="External"/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51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asil gambar untuk MY PAST AWA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25725" cy="6072206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" y="593467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MY PASSED AWAY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RASUL PAULUS</a:t>
            </a:r>
            <a:endParaRPr lang="id-ID" dirty="0"/>
          </a:p>
        </p:txBody>
      </p:sp>
      <p:pic>
        <p:nvPicPr>
          <p:cNvPr id="45058" name="Picture 2" descr="Hasil gambar untuk PAUL THE APOSTLE IN THE BIB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14489"/>
            <a:ext cx="9161472" cy="5143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asil gambar untuk PAUL THE APOSTLE IN THE BIB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3997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asil gambar untuk PAUL THE APOSTLE IN THE BIB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96" y="-1"/>
            <a:ext cx="5715008" cy="68443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id-ID" dirty="0" smtClean="0"/>
              <a:t>KEBANGGAAN MASA LALU</a:t>
            </a:r>
            <a:endParaRPr lang="id-ID" dirty="0"/>
          </a:p>
        </p:txBody>
      </p:sp>
      <p:pic>
        <p:nvPicPr>
          <p:cNvPr id="41986" name="Picture 2" descr="Hasil gambar untuk PAUL THE APOSTLE IN THE BIB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142984"/>
            <a:ext cx="7429552" cy="55721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HATI HATI DENGAN KESOMBONGAN</a:t>
            </a:r>
            <a:br>
              <a:rPr lang="id-ID" dirty="0" smtClean="0"/>
            </a:br>
            <a:r>
              <a:rPr lang="id-ID" dirty="0" smtClean="0"/>
              <a:t>KEBANGGAAN MASA LALU</a:t>
            </a:r>
            <a:endParaRPr lang="id-ID" dirty="0"/>
          </a:p>
        </p:txBody>
      </p:sp>
      <p:pic>
        <p:nvPicPr>
          <p:cNvPr id="40962" name="Picture 2" descr="Hasil gambar untuk PIALA KEMENANG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2143116"/>
            <a:ext cx="3810027" cy="285752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444059" y="4272677"/>
            <a:ext cx="4699941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MALAS</a:t>
            </a:r>
          </a:p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CEPAT PUAS</a:t>
            </a:r>
          </a:p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MERASA HEBAT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asil gambar untuk PAUL THE APOSTLE IN THE BIBLE KILL STEVANU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98" y="-1"/>
            <a:ext cx="8715404" cy="6868117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14282" y="5143512"/>
            <a:ext cx="871543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TRAUMA/ LUKA HATI</a:t>
            </a:r>
          </a:p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MASA LALU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TINGGALKAN TRAUMA/LUKA HATI</a:t>
            </a:r>
            <a:br>
              <a:rPr lang="id-ID" dirty="0" smtClean="0"/>
            </a:br>
            <a:r>
              <a:rPr lang="id-ID" dirty="0" smtClean="0"/>
              <a:t>DI MASA LALU</a:t>
            </a:r>
            <a:endParaRPr lang="id-ID" dirty="0"/>
          </a:p>
        </p:txBody>
      </p:sp>
      <p:pic>
        <p:nvPicPr>
          <p:cNvPr id="38914" name="Picture 2" descr="Gambar terka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3436" y="1643050"/>
            <a:ext cx="8137128" cy="45720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asil gambar untuk MENENGOK KE BELAKA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577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AYO MEMPERKATAKAN FIRMAN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id-ID" dirty="0" smtClean="0"/>
              <a:t>FILIPI 3: 13-14</a:t>
            </a:r>
          </a:p>
          <a:p>
            <a:pPr algn="ctr">
              <a:buNone/>
            </a:pPr>
            <a:r>
              <a:rPr lang="id-ID" dirty="0" smtClean="0"/>
              <a:t>AKU MELUPAKAN </a:t>
            </a:r>
          </a:p>
          <a:p>
            <a:pPr algn="ctr">
              <a:buNone/>
            </a:pPr>
            <a:r>
              <a:rPr lang="id-ID" dirty="0" smtClean="0"/>
              <a:t>APA YANG TELAH DI BELAKANGKU </a:t>
            </a:r>
          </a:p>
          <a:p>
            <a:pPr algn="ctr">
              <a:buNone/>
            </a:pPr>
            <a:r>
              <a:rPr lang="id-ID" dirty="0" smtClean="0"/>
              <a:t>DAN MENGARAHKAN DIRI </a:t>
            </a:r>
          </a:p>
          <a:p>
            <a:pPr algn="ctr">
              <a:buNone/>
            </a:pPr>
            <a:r>
              <a:rPr lang="id-ID" dirty="0" smtClean="0"/>
              <a:t>KEPADA APA YANG DI HADAPANKU, </a:t>
            </a:r>
          </a:p>
          <a:p>
            <a:pPr algn="ctr">
              <a:buNone/>
            </a:pPr>
            <a:r>
              <a:rPr lang="id-ID" dirty="0" smtClean="0"/>
              <a:t>DAN BERLARI-LARI</a:t>
            </a:r>
            <a:r>
              <a:rPr lang="id-ID" u="sng" baseline="30000" dirty="0" smtClean="0"/>
              <a:t> </a:t>
            </a:r>
            <a:r>
              <a:rPr lang="id-ID" dirty="0" smtClean="0"/>
              <a:t>KEPADA TUJUAN </a:t>
            </a:r>
          </a:p>
          <a:p>
            <a:pPr algn="ctr">
              <a:buNone/>
            </a:pPr>
            <a:r>
              <a:rPr lang="id-ID" dirty="0" smtClean="0"/>
              <a:t>UNTUK MEMPEROLEH HADIAH,</a:t>
            </a:r>
            <a:r>
              <a:rPr lang="id-ID" baseline="30000" dirty="0" smtClean="0"/>
              <a:t> </a:t>
            </a:r>
          </a:p>
          <a:p>
            <a:pPr algn="ctr">
              <a:buNone/>
            </a:pPr>
            <a:r>
              <a:rPr lang="id-ID" dirty="0" smtClean="0"/>
              <a:t>YAITU PANGGILAN SORGAWI DARI ALLAH</a:t>
            </a:r>
          </a:p>
          <a:p>
            <a:pPr algn="ctr">
              <a:buNone/>
            </a:pPr>
            <a:r>
              <a:rPr lang="id-ID" dirty="0" smtClean="0"/>
              <a:t>DALAM KRISTUS YESUS.</a:t>
            </a:r>
          </a:p>
          <a:p>
            <a:pPr>
              <a:buNone/>
            </a:pP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asil gambar untuk THE SICK EAG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13966" y="0"/>
            <a:ext cx="511606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iklus Hidup Elang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602"/>
          </a:xfrm>
        </p:spPr>
      </p:pic>
    </p:spTree>
    <p:extLst>
      <p:ext uri="{BB962C8B-B14F-4D97-AF65-F5344CB8AC3E}">
        <p14:creationId xmlns:p14="http://schemas.microsoft.com/office/powerpoint/2010/main" val="1145823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UNTUK SEMBUH DARI MASA LALU</a:t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DAN BEBAS DARI KESOMBONGAN</a:t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KITA PERLU </a:t>
            </a:r>
            <a:br>
              <a:rPr lang="id-ID" dirty="0" smtClean="0"/>
            </a:br>
            <a:r>
              <a:rPr lang="id-ID" dirty="0" smtClean="0"/>
              <a:t>WAKTU SELA</a:t>
            </a:r>
            <a:br>
              <a:rPr lang="id-ID" dirty="0" smtClean="0"/>
            </a:br>
            <a:r>
              <a:rPr lang="id-ID" dirty="0" smtClean="0"/>
              <a:t>BERSEKUTU DENGAN TUHAN</a:t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JANGAN KALAH DENGAN BAYI-BAYI</a:t>
            </a: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72" y="1785926"/>
            <a:ext cx="8229600" cy="1643066"/>
          </a:xfrm>
        </p:spPr>
        <p:txBody>
          <a:bodyPr>
            <a:normAutofit/>
          </a:bodyPr>
          <a:lstStyle/>
          <a:p>
            <a:pPr algn="ctr"/>
            <a:r>
              <a:rPr lang="id-ID" dirty="0" smtClean="0"/>
              <a:t>KITA SAKSIKAN DULU </a:t>
            </a:r>
            <a:br>
              <a:rPr lang="id-ID" dirty="0" smtClean="0"/>
            </a:br>
            <a:r>
              <a:rPr lang="id-ID" dirty="0" smtClean="0"/>
              <a:t>TAYANGAN INI</a:t>
            </a: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aby praying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3872" y="0"/>
            <a:ext cx="6876256" cy="6876256"/>
          </a:xfrm>
        </p:spPr>
      </p:pic>
    </p:spTree>
    <p:extLst>
      <p:ext uri="{BB962C8B-B14F-4D97-AF65-F5344CB8AC3E}">
        <p14:creationId xmlns:p14="http://schemas.microsoft.com/office/powerpoint/2010/main" val="20344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weet Baby Praying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810" y="0"/>
            <a:ext cx="9126190" cy="6845243"/>
          </a:xfrm>
        </p:spPr>
      </p:pic>
    </p:spTree>
    <p:extLst>
      <p:ext uri="{BB962C8B-B14F-4D97-AF65-F5344CB8AC3E}">
        <p14:creationId xmlns:p14="http://schemas.microsoft.com/office/powerpoint/2010/main" val="569740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aby worship!!!!! (As Seen On TV) This honestly shocked me to see baby Ava worshipping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36563"/>
            <a:ext cx="9144000" cy="5184874"/>
          </a:xfrm>
        </p:spPr>
      </p:pic>
    </p:spTree>
    <p:extLst>
      <p:ext uri="{BB962C8B-B14F-4D97-AF65-F5344CB8AC3E}">
        <p14:creationId xmlns:p14="http://schemas.microsoft.com/office/powerpoint/2010/main" val="4189545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UTE BABY SINGING GOSPEL SONG JUST LIKE SINGER-- Supercute!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55253" y="27191"/>
            <a:ext cx="3833494" cy="6830809"/>
          </a:xfrm>
        </p:spPr>
      </p:pic>
    </p:spTree>
    <p:extLst>
      <p:ext uri="{BB962C8B-B14F-4D97-AF65-F5344CB8AC3E}">
        <p14:creationId xmlns:p14="http://schemas.microsoft.com/office/powerpoint/2010/main" val="1826215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428736"/>
          </a:xfrm>
        </p:spPr>
        <p:txBody>
          <a:bodyPr>
            <a:noAutofit/>
          </a:bodyPr>
          <a:lstStyle/>
          <a:p>
            <a:pPr algn="ctr"/>
            <a:r>
              <a:rPr lang="id-ID" sz="2800" dirty="0" smtClean="0"/>
              <a:t>KISAH HIDUP SANG JUARA</a:t>
            </a:r>
            <a:br>
              <a:rPr lang="id-ID" sz="2800" dirty="0" smtClean="0"/>
            </a:br>
            <a:r>
              <a:rPr lang="id-ID" sz="2800" dirty="0" smtClean="0"/>
              <a:t>MENINGGALKAN TRAUMATIK MASA LALU/ </a:t>
            </a:r>
            <a:br>
              <a:rPr lang="id-ID" sz="2800" dirty="0" smtClean="0"/>
            </a:br>
            <a:r>
              <a:rPr lang="id-ID" sz="2800" dirty="0" smtClean="0"/>
              <a:t>LUKA HATI MASA LALU</a:t>
            </a:r>
            <a:endParaRPr lang="id-ID" sz="2800" dirty="0"/>
          </a:p>
        </p:txBody>
      </p:sp>
      <p:pic>
        <p:nvPicPr>
          <p:cNvPr id="4" name="Picture 3" descr="http://kkcdn-static.kaskus.co.id/images/2012/07/09/1642698_20120709120753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428736"/>
            <a:ext cx="6357982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14480" y="357166"/>
            <a:ext cx="60195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REGINA IVANOVA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26" name="Picture 2" descr="http://klimg.com/kapanlagi.com/p/headline/476x238/000040123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643050"/>
            <a:ext cx="8715432" cy="43577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ttp://3.bp.blogspot.com/-fy2fxXomf3o/T4ikzuW0XPI/AAAAAAAAASs/ue_Il6DXzqg/s320/2012+Indonesian+Idol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ttp://4.bp.blogspot.com/-hliZEY9A9D0/T6SHNj_jk7I/AAAAAAAAKXM/V24cVquX_OY/s400/Video+Cuplikan+Indonesian+Idol+2012+Lengkap.pn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357166"/>
            <a:ext cx="8643998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LAHIR: JAKARTA, 4 DES 85</a:t>
            </a:r>
            <a:endParaRPr lang="en-US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7650" name="Picture 2" descr="http://4.bp.blogspot.com/-zydYvlF-Gpk/T6I9Bx-sIiI/AAAAAAAAAVE/qsRqa8beoKY/s1600/Regina%2BIvanova%2BIdol%2B20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214422"/>
            <a:ext cx="8279920" cy="52864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MENYANYI DENGAN PENGHAYATAN</a:t>
            </a:r>
            <a:endParaRPr lang="id-ID" dirty="0"/>
          </a:p>
        </p:txBody>
      </p:sp>
      <p:pic>
        <p:nvPicPr>
          <p:cNvPr id="55298" name="Picture 2" descr="http://www.rootdiesomec.com/wp-content/uploads/2012/07/Foto-Regina-Tampil-dengan-David-Coo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285860"/>
            <a:ext cx="8572560" cy="52994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3 JURI TRIPLE A TERPUKAU</a:t>
            </a:r>
            <a:endParaRPr lang="id-ID" dirty="0"/>
          </a:p>
        </p:txBody>
      </p:sp>
      <p:pic>
        <p:nvPicPr>
          <p:cNvPr id="5" name="Picture 4" descr="Daftar Lagu 4 Finalis Indonesian Idol Nanti Malam - 4 Besar Indonsian Idol [ www.BlogApaAja.com ]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285860"/>
            <a:ext cx="8072494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REKAMAN SINGLE PERDANA : KEMENANGAN</a:t>
            </a:r>
            <a:endParaRPr lang="id-ID" dirty="0"/>
          </a:p>
        </p:txBody>
      </p:sp>
      <p:pic>
        <p:nvPicPr>
          <p:cNvPr id="56322" name="Picture 2" descr="http://m.okezone.com/mimg/2012/07/24/386/667972/large_ulN2n5FQe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500174"/>
            <a:ext cx="7643866" cy="50959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2" y="274638"/>
            <a:ext cx="2857488" cy="6154758"/>
          </a:xfrm>
        </p:spPr>
        <p:txBody>
          <a:bodyPr>
            <a:normAutofit/>
          </a:bodyPr>
          <a:lstStyle/>
          <a:p>
            <a:r>
              <a:rPr lang="id-ID" dirty="0" smtClean="0"/>
              <a:t>TOUR PROMO KE BERBAGAI DAERAH</a:t>
            </a:r>
            <a:endParaRPr lang="id-ID" dirty="0"/>
          </a:p>
        </p:txBody>
      </p:sp>
      <p:pic>
        <p:nvPicPr>
          <p:cNvPr id="4" name="Picture 3" descr="http://www.batampos.co.id/wp-content/uploads/2012/09/Regina_Dalil-Harahap-12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6072230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klimg.com/resized/350x/g/regina_idol_dari_masa_ke_masa/p/regina_saat_satu_tahun-20120630-003-uji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643998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500298" y="428604"/>
            <a:ext cx="48045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UMUR 1 TAHUN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OTO REGINA MASA KECIL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85728"/>
            <a:ext cx="5072098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5214942" y="285728"/>
            <a:ext cx="3929058" cy="59093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d-ID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MERAYAKAN ULANG TAHUN </a:t>
            </a:r>
            <a:r>
              <a:rPr lang="id-ID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BERSAMA </a:t>
            </a:r>
          </a:p>
          <a:p>
            <a:pPr algn="ctr"/>
            <a:r>
              <a:rPr lang="id-ID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KELUARGA</a:t>
            </a:r>
          </a:p>
          <a:p>
            <a:pPr algn="ctr"/>
            <a:r>
              <a:rPr lang="id-ID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</a:t>
            </a:r>
            <a:endParaRPr lang="id-ID" sz="54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id-ID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MASA KECIL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&lt;p&gt;Regina mulai tubuh menjadi gadis cantik.&lt;/p&gt;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35781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5329494" y="2500306"/>
            <a:ext cx="381450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d-ID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MASA KECIL </a:t>
            </a:r>
          </a:p>
          <a:p>
            <a:pPr algn="ctr"/>
            <a:r>
              <a:rPr lang="id-ID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REGINA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&lt;p&gt;Regina makan apa itu?? Jangan makan sembarangan ah!&lt;/p&gt;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786050" y="285728"/>
            <a:ext cx="5929322" cy="5857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500034" y="2857496"/>
            <a:ext cx="194912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MASA</a:t>
            </a:r>
          </a:p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SD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MASA SMP</a:t>
            </a:r>
            <a:endParaRPr lang="id-ID" dirty="0"/>
          </a:p>
        </p:txBody>
      </p:sp>
      <p:pic>
        <p:nvPicPr>
          <p:cNvPr id="4" name="Picture 3" descr="http://klimg.com/kapanlagi.com/g/regina_idol_dari_masa_ke_masa/p/regina_smp_beranjak_dewasa-20120630-002-uji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285860"/>
            <a:ext cx="8286808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MASA SMA SUDAH BEKERJA</a:t>
            </a:r>
            <a:br>
              <a:rPr lang="id-ID" dirty="0" smtClean="0"/>
            </a:br>
            <a:r>
              <a:rPr lang="id-ID" dirty="0" smtClean="0"/>
              <a:t>UNTUK KELUARGA</a:t>
            </a:r>
            <a:endParaRPr lang="id-ID" dirty="0"/>
          </a:p>
        </p:txBody>
      </p:sp>
      <p:pic>
        <p:nvPicPr>
          <p:cNvPr id="4" name="Picture 3" descr="&lt;p&gt;Seperti ABG umumnya pada saat itu, Regina sangat mencintai band asal Kanada, The Moffatts hingga memajang banyak poster mereka di kamar.&lt;/p&gt;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571612"/>
            <a:ext cx="7858180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egina dan ibunda (Foto: Rully Firdaus/okezone)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8358246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0" y="5103674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id-ID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CERITA MAMA</a:t>
            </a:r>
          </a:p>
          <a:p>
            <a:r>
              <a:rPr lang="id-I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TENTANG REGINA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klimg.com/kapanlagi.com/g/regina_idol_dari_masa_ke_masa/p/regina_dan_band-20120630-002-uji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500042"/>
            <a:ext cx="8358246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0" y="5643578"/>
            <a:ext cx="9144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BERSAMA TEMAN-TEMAN</a:t>
            </a:r>
          </a:p>
          <a:p>
            <a:pPr algn="ctr"/>
            <a:r>
              <a:rPr lang="id-ID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SATU BAND </a:t>
            </a:r>
            <a:r>
              <a:rPr lang="id-ID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DI CAFE</a:t>
            </a:r>
            <a:endParaRPr lang="en-US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bisnis-jabar.com/wp-content/uploads/2012/07/regina_kantor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7166"/>
            <a:ext cx="8286808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285852" y="6000768"/>
            <a:ext cx="617412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BERPOSE DI KANTOR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http://2.bp.blogspot.com/-paYOuQRnlpo/T4FT_23LraI/AAAAAAAAB2A/v6gMBe2I0jk/s1600/regin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28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isah Hidup Regina Indonesian Idol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ABAR DALAM KESESAKAN MEMBUAHKAN TANGISAN HARU KEMENANGAN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0"/>
            <a:ext cx="78581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klimg.com/kapanlagi.com/g/megahnya_the_big_three_indonesian_idol_road_to_grand_final/p/regina_2_finalis_indonesian_idol_1-20120624-001-bambang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428604"/>
            <a:ext cx="8215370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500034" y="3786190"/>
            <a:ext cx="821537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KELUARGA</a:t>
            </a:r>
          </a:p>
          <a:p>
            <a:pPr algn="ctr"/>
            <a:r>
              <a:rPr lang="id-ID" sz="5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YANG TADINYA MENYINDIR</a:t>
            </a:r>
          </a:p>
          <a:p>
            <a:pPr algn="ctr"/>
            <a:r>
              <a:rPr lang="id-ID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KINI MENDUKUNG</a:t>
            </a:r>
            <a:endParaRPr lang="en-US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sin.stb.s-msn.com/i/92/D32AD76DE347E741D56B7628CAEDC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214290"/>
            <a:ext cx="4143404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2571736" y="5103674"/>
            <a:ext cx="444628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PESAN MAMA </a:t>
            </a:r>
          </a:p>
          <a:p>
            <a:pPr algn="ctr"/>
            <a:r>
              <a:rPr lang="id-ID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BUAT REGINA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etail images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500042"/>
            <a:ext cx="8072494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2143108" y="4714884"/>
            <a:ext cx="518391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SAAT DISANJUNG</a:t>
            </a:r>
          </a:p>
          <a:p>
            <a:pPr algn="ctr"/>
            <a:r>
              <a:rPr lang="id-ID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PENGGEMAR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76" y="274638"/>
            <a:ext cx="3971924" cy="5440378"/>
          </a:xfrm>
        </p:spPr>
        <p:txBody>
          <a:bodyPr>
            <a:normAutofit/>
          </a:bodyPr>
          <a:lstStyle/>
          <a:p>
            <a:r>
              <a:rPr lang="id-ID" dirty="0" smtClean="0"/>
              <a:t>DAN KARIER </a:t>
            </a:r>
            <a:br>
              <a:rPr lang="id-ID" dirty="0" smtClean="0"/>
            </a:br>
            <a:r>
              <a:rPr lang="id-ID" dirty="0" smtClean="0"/>
              <a:t>TERUS</a:t>
            </a:r>
            <a:br>
              <a:rPr lang="id-ID" dirty="0" smtClean="0"/>
            </a:br>
            <a:r>
              <a:rPr lang="id-ID" dirty="0" smtClean="0"/>
              <a:t>MENANJAK</a:t>
            </a:r>
            <a:endParaRPr lang="id-ID" dirty="0"/>
          </a:p>
        </p:txBody>
      </p:sp>
      <p:pic>
        <p:nvPicPr>
          <p:cNvPr id="1026" name="Picture 2" descr="http://www.srimajujaya.palembangklik.com/tangg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357165"/>
            <a:ext cx="4238638" cy="62562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usana Regina Idol Duet Bareng David Cook (American Idol)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9144000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2285984" y="3571876"/>
            <a:ext cx="4905510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DUET BARENG</a:t>
            </a:r>
          </a:p>
          <a:p>
            <a:pPr algn="ctr"/>
            <a:r>
              <a:rPr lang="id-ID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DAVID COOK</a:t>
            </a:r>
          </a:p>
          <a:p>
            <a:pPr algn="ctr"/>
            <a:r>
              <a:rPr lang="id-ID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AMERICAN IDOL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pasbanget.co/gallery/images/JULI/17/regin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15" y="1071546"/>
            <a:ext cx="9135085" cy="47148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BERLIBUR KE SINGAPURA</a:t>
            </a:r>
            <a:endParaRPr lang="id-ID" dirty="0"/>
          </a:p>
        </p:txBody>
      </p:sp>
      <p:pic>
        <p:nvPicPr>
          <p:cNvPr id="4" name="Picture 3" descr="&lt;p&gt;Tiba lah saat berlibur. Universal Studios Singapore menjadi tujuannya untuk menghabiskan masa liburan.&lt;/p&gt;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285860"/>
            <a:ext cx="7715304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6314" y="0"/>
            <a:ext cx="3829048" cy="1868478"/>
          </a:xfrm>
        </p:spPr>
        <p:txBody>
          <a:bodyPr>
            <a:normAutofit/>
          </a:bodyPr>
          <a:lstStyle/>
          <a:p>
            <a:r>
              <a:rPr lang="id-ID" dirty="0" smtClean="0"/>
              <a:t>BERLIBUR KE MACAU</a:t>
            </a:r>
            <a:endParaRPr lang="id-ID" dirty="0"/>
          </a:p>
        </p:txBody>
      </p:sp>
      <p:pic>
        <p:nvPicPr>
          <p:cNvPr id="4" name="Picture 3" descr="http://klimg.com/kapanlagi.com/g/regina_idol_dari_masa_ke_masa/p/regina_saat_di_macau-20120630-003-uji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28625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klimg.com/kapanlagi.com/g/regina_idol_dari_masa_ke_masa/p/regina_saat_di_macau-20120630-001-uji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643050"/>
            <a:ext cx="4286250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4214810" y="4714884"/>
            <a:ext cx="492919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BERPOSE BERSAMA</a:t>
            </a:r>
          </a:p>
          <a:p>
            <a:pPr algn="ctr"/>
            <a:r>
              <a:rPr lang="id-ID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CHOW YUN FAT</a:t>
            </a:r>
          </a:p>
          <a:p>
            <a:pPr algn="ctr"/>
            <a:r>
              <a:rPr lang="id-ID" sz="4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BINTANG CHINA</a:t>
            </a:r>
            <a:endParaRPr lang="en-US" sz="40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500702"/>
          </a:xfrm>
        </p:spPr>
        <p:txBody>
          <a:bodyPr>
            <a:normAutofit/>
          </a:bodyPr>
          <a:lstStyle/>
          <a:p>
            <a:r>
              <a:rPr lang="id-ID" dirty="0" smtClean="0"/>
              <a:t>Amsal 24: 10 Jika engkau </a:t>
            </a:r>
            <a:br>
              <a:rPr lang="id-ID" dirty="0" smtClean="0"/>
            </a:br>
            <a:r>
              <a:rPr lang="id-ID" dirty="0" smtClean="0"/>
              <a:t>tawar hati pada masa kesesakan , kecillah kekuatanmu.</a:t>
            </a:r>
            <a:br>
              <a:rPr lang="id-ID" dirty="0" smtClean="0"/>
            </a:br>
            <a:r>
              <a:rPr lang="id-ID" dirty="0" smtClean="0"/>
              <a:t>Roma 12: 12 Bersukacitalah </a:t>
            </a:r>
            <a:br>
              <a:rPr lang="id-ID" dirty="0" smtClean="0"/>
            </a:br>
            <a:r>
              <a:rPr lang="id-ID" dirty="0" smtClean="0"/>
              <a:t>dalam pengharapan, </a:t>
            </a:r>
            <a:br>
              <a:rPr lang="id-ID" dirty="0" smtClean="0"/>
            </a:br>
            <a:r>
              <a:rPr lang="id-ID" dirty="0" smtClean="0"/>
              <a:t>sabarlah dalam kesesakan, </a:t>
            </a:r>
            <a:br>
              <a:rPr lang="id-ID" dirty="0" smtClean="0"/>
            </a:br>
            <a:r>
              <a:rPr lang="id-ID" dirty="0" smtClean="0"/>
              <a:t>dan bertekunlah dalam doa !</a:t>
            </a:r>
            <a:br>
              <a:rPr lang="id-ID" dirty="0" smtClean="0"/>
            </a:br>
            <a:endParaRPr lang="id-ID" dirty="0"/>
          </a:p>
        </p:txBody>
      </p:sp>
      <p:pic>
        <p:nvPicPr>
          <p:cNvPr id="4" name="Picture 3" descr="Regina idol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4857760"/>
            <a:ext cx="2428852" cy="200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KITA SAKSIKAN DULU REGINA MENYANYI YA</a:t>
            </a: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gina - Anugerah Terindah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757" y="1678496"/>
            <a:ext cx="9106487" cy="3501008"/>
          </a:xfrm>
        </p:spPr>
      </p:pic>
    </p:spTree>
    <p:extLst>
      <p:ext uri="{BB962C8B-B14F-4D97-AF65-F5344CB8AC3E}">
        <p14:creationId xmlns:p14="http://schemas.microsoft.com/office/powerpoint/2010/main" val="3993900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26196"/>
          </a:xfrm>
        </p:spPr>
        <p:txBody>
          <a:bodyPr>
            <a:normAutofit/>
          </a:bodyPr>
          <a:lstStyle/>
          <a:p>
            <a:r>
              <a:rPr lang="id-ID" dirty="0" smtClean="0"/>
              <a:t>THE EAGLE GENERATION </a:t>
            </a:r>
            <a:br>
              <a:rPr lang="id-ID" dirty="0" smtClean="0"/>
            </a:br>
            <a:r>
              <a:rPr lang="id-ID" dirty="0" smtClean="0"/>
              <a:t>ADALAH </a:t>
            </a:r>
            <a:br>
              <a:rPr lang="id-ID" dirty="0" smtClean="0"/>
            </a:br>
            <a:r>
              <a:rPr lang="id-ID" dirty="0" smtClean="0"/>
              <a:t>GENERASI YANG SEMBUH</a:t>
            </a:r>
            <a:br>
              <a:rPr lang="id-ID" dirty="0" smtClean="0"/>
            </a:br>
            <a:r>
              <a:rPr lang="id-ID" dirty="0" smtClean="0"/>
              <a:t>DARI TRAUMA/ LUKA HATI MASA LALU,</a:t>
            </a:r>
            <a:br>
              <a:rPr lang="id-ID" dirty="0" smtClean="0"/>
            </a:br>
            <a:r>
              <a:rPr lang="id-ID" dirty="0" smtClean="0"/>
              <a:t>TIDAK SOMBONG,</a:t>
            </a:r>
            <a:br>
              <a:rPr lang="id-ID" dirty="0" smtClean="0"/>
            </a:br>
            <a:r>
              <a:rPr lang="id-ID" dirty="0" smtClean="0"/>
              <a:t>DAN SIAP MELANGKAH KE DEPAN</a:t>
            </a: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237</TotalTime>
  <Words>165</Words>
  <Application>Microsoft Office PowerPoint</Application>
  <PresentationFormat>On-screen Show (4:3)</PresentationFormat>
  <Paragraphs>64</Paragraphs>
  <Slides>51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51</vt:i4>
      </vt:variant>
    </vt:vector>
  </HeadingPairs>
  <TitlesOfParts>
    <vt:vector size="67" baseType="lpstr">
      <vt:lpstr>Arial</vt:lpstr>
      <vt:lpstr>Calibri</vt:lpstr>
      <vt:lpstr>Calibri Light</vt:lpstr>
      <vt:lpstr>Constantia</vt:lpstr>
      <vt:lpstr>Lucida Sans Unicode</vt:lpstr>
      <vt:lpstr>Tw Cen MT</vt:lpstr>
      <vt:lpstr>Verdana</vt:lpstr>
      <vt:lpstr>Wingdings</vt:lpstr>
      <vt:lpstr>Wingdings 2</vt:lpstr>
      <vt:lpstr>Wingdings 3</vt:lpstr>
      <vt:lpstr>Concourse</vt:lpstr>
      <vt:lpstr>Median</vt:lpstr>
      <vt:lpstr>Office Theme</vt:lpstr>
      <vt:lpstr>Flow</vt:lpstr>
      <vt:lpstr>1_Concourse</vt:lpstr>
      <vt:lpstr>1_Office Theme</vt:lpstr>
      <vt:lpstr>PowerPoint Presentation</vt:lpstr>
      <vt:lpstr>RASUL PAULUS</vt:lpstr>
      <vt:lpstr>PowerPoint Presentation</vt:lpstr>
      <vt:lpstr>PowerPoint Presentation</vt:lpstr>
      <vt:lpstr>KEBANGGAAN MASA LALU</vt:lpstr>
      <vt:lpstr>HATI HATI DENGAN KESOMBONGAN KEBANGGAAN MASA LALU</vt:lpstr>
      <vt:lpstr>PowerPoint Presentation</vt:lpstr>
      <vt:lpstr>TINGGALKAN TRAUMA/LUKA HATI DI MASA LALU</vt:lpstr>
      <vt:lpstr>PowerPoint Presentation</vt:lpstr>
      <vt:lpstr>AYO MEMPERKATAKAN FIRMAN</vt:lpstr>
      <vt:lpstr>PowerPoint Presentation</vt:lpstr>
      <vt:lpstr>PowerPoint Presentation</vt:lpstr>
      <vt:lpstr>UNTUK SEMBUH DARI MASA LALU  DAN BEBAS DARI KESOMBONGAN  KITA PERLU  WAKTU SELA BERSEKUTU DENGAN TUHAN   JANGAN KALAH DENGAN BAYI-BAYI</vt:lpstr>
      <vt:lpstr>KITA SAKSIKAN DULU  TAYANGAN INI</vt:lpstr>
      <vt:lpstr>PowerPoint Presentation</vt:lpstr>
      <vt:lpstr>PowerPoint Presentation</vt:lpstr>
      <vt:lpstr>PowerPoint Presentation</vt:lpstr>
      <vt:lpstr>PowerPoint Presentation</vt:lpstr>
      <vt:lpstr>KISAH HIDUP SANG JUARA MENINGGALKAN TRAUMATIK MASA LALU/  LUKA HATI MASA LALU</vt:lpstr>
      <vt:lpstr>PowerPoint Presentation</vt:lpstr>
      <vt:lpstr>PowerPoint Presentation</vt:lpstr>
      <vt:lpstr>PowerPoint Presentation</vt:lpstr>
      <vt:lpstr>PowerPoint Presentation</vt:lpstr>
      <vt:lpstr>MENYANYI DENGAN PENGHAYATAN</vt:lpstr>
      <vt:lpstr>3 JURI TRIPLE A TERPUKAU</vt:lpstr>
      <vt:lpstr>REKAMAN SINGLE PERDANA : KEMENANGAN</vt:lpstr>
      <vt:lpstr>TOUR PROMO KE BERBAGAI DAERAH</vt:lpstr>
      <vt:lpstr>PowerPoint Presentation</vt:lpstr>
      <vt:lpstr>PowerPoint Presentation</vt:lpstr>
      <vt:lpstr>PowerPoint Presentation</vt:lpstr>
      <vt:lpstr>PowerPoint Presentation</vt:lpstr>
      <vt:lpstr>MASA SMP</vt:lpstr>
      <vt:lpstr>MASA SMA SUDAH BEKERJA UNTUK KELUARGA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DAN KARIER  TERUS MENANJAK</vt:lpstr>
      <vt:lpstr>PowerPoint Presentation</vt:lpstr>
      <vt:lpstr>PowerPoint Presentation</vt:lpstr>
      <vt:lpstr>BERLIBUR KE SINGAPURA</vt:lpstr>
      <vt:lpstr>BERLIBUR KE MACAU</vt:lpstr>
      <vt:lpstr>Amsal 24: 10 Jika engkau  tawar hati pada masa kesesakan , kecillah kekuatanmu. Roma 12: 12 Bersukacitalah  dalam pengharapan,  sabarlah dalam kesesakan,  dan bertekunlah dalam doa ! </vt:lpstr>
      <vt:lpstr>KITA SAKSIKAN DULU REGINA MENYANYI YA</vt:lpstr>
      <vt:lpstr>PowerPoint Presentation</vt:lpstr>
      <vt:lpstr>THE EAGLE GENERATION  ADALAH  GENERASI YANG SEMBUH DARI TRAUMA/ LUKA HATI MASA LALU, TIDAK SOMBONG, DAN SIAP MELANGKAH KE DEPAN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KISAH HIDUP SANG JUARA</dc:title>
  <dc:creator>LENOVO</dc:creator>
  <cp:lastModifiedBy>Grace Sumilat</cp:lastModifiedBy>
  <cp:revision>22</cp:revision>
  <dcterms:created xsi:type="dcterms:W3CDTF">2012-10-13T14:30:40Z</dcterms:created>
  <dcterms:modified xsi:type="dcterms:W3CDTF">2017-09-14T14:47:27Z</dcterms:modified>
</cp:coreProperties>
</file>