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6" r:id="rId3"/>
    <p:sldId id="257" r:id="rId4"/>
    <p:sldId id="258" r:id="rId5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6182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574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8054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8168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9551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3066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0355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8562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110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8864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48196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4061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76066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1335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9749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5151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96093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033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5862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187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3486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7911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977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99990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1457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629882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41414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5345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557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1803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5367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9462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3386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33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6001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66D0A2-90E7-4B2B-93A2-3A999F7752A9}" type="datetimeFigureOut">
              <a:rPr lang="id-ID" smtClean="0"/>
              <a:t>14/09/2017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09C9269-2ABF-4780-AAC4-C68C988208B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229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246" y="489397"/>
            <a:ext cx="11307650" cy="3232597"/>
          </a:xfrm>
        </p:spPr>
        <p:txBody>
          <a:bodyPr/>
          <a:lstStyle/>
          <a:p>
            <a:pPr algn="ctr"/>
            <a:r>
              <a:rPr lang="id-ID" sz="8000" b="1" dirty="0" smtClean="0"/>
              <a:t>YESAYA 40:30-31</a:t>
            </a:r>
            <a:endParaRPr lang="id-ID" sz="8000" b="1" dirty="0"/>
          </a:p>
        </p:txBody>
      </p:sp>
    </p:spTree>
    <p:extLst>
      <p:ext uri="{BB962C8B-B14F-4D97-AF65-F5344CB8AC3E}">
        <p14:creationId xmlns:p14="http://schemas.microsoft.com/office/powerpoint/2010/main" val="140806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811369"/>
            <a:ext cx="9601196" cy="50644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3600" b="1" dirty="0" smtClean="0">
                <a:solidFill>
                  <a:schemeClr val="tx1"/>
                </a:solidFill>
              </a:rPr>
              <a:t>ORANG ORANG MUDA </a:t>
            </a:r>
          </a:p>
          <a:p>
            <a:pPr marL="0" indent="0" algn="ctr">
              <a:buNone/>
            </a:pPr>
            <a:r>
              <a:rPr lang="id-ID" sz="3600" b="1" dirty="0" smtClean="0">
                <a:solidFill>
                  <a:schemeClr val="tx1"/>
                </a:solidFill>
              </a:rPr>
              <a:t>MENJADI LELAH DAN LESU</a:t>
            </a:r>
          </a:p>
          <a:p>
            <a:pPr marL="0" indent="0" algn="ctr">
              <a:buNone/>
            </a:pPr>
            <a:r>
              <a:rPr lang="id-ID" sz="3600" b="1" dirty="0" smtClean="0"/>
              <a:t>DAN TERUNA-TERUNA </a:t>
            </a:r>
          </a:p>
          <a:p>
            <a:pPr marL="0" indent="0" algn="ctr">
              <a:buNone/>
            </a:pPr>
            <a:r>
              <a:rPr lang="id-ID" sz="3600" b="1" dirty="0" smtClean="0"/>
              <a:t>JATUH TERSANDUNG</a:t>
            </a:r>
          </a:p>
          <a:p>
            <a:pPr marL="0" indent="0" algn="ctr">
              <a:buNone/>
            </a:pPr>
            <a:r>
              <a:rPr lang="id-ID" sz="3600" b="1" dirty="0" smtClean="0"/>
              <a:t>TETAPI ORANG-ORANG </a:t>
            </a:r>
          </a:p>
          <a:p>
            <a:pPr marL="0" indent="0" algn="ctr">
              <a:buNone/>
            </a:pPr>
            <a:r>
              <a:rPr lang="id-ID" sz="3600" b="1" dirty="0" smtClean="0"/>
              <a:t>YANG MENANTI-NANTIKAN TUHAN</a:t>
            </a:r>
          </a:p>
          <a:p>
            <a:pPr marL="0" indent="0" algn="ctr">
              <a:buNone/>
            </a:pPr>
            <a:r>
              <a:rPr lang="id-ID" sz="3600" b="1" dirty="0" smtClean="0"/>
              <a:t>MENDAPAT KEKUATAN BARU:</a:t>
            </a:r>
          </a:p>
        </p:txBody>
      </p:sp>
    </p:spTree>
    <p:extLst>
      <p:ext uri="{BB962C8B-B14F-4D97-AF65-F5344CB8AC3E}">
        <p14:creationId xmlns:p14="http://schemas.microsoft.com/office/powerpoint/2010/main" val="24894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798490"/>
            <a:ext cx="9601196" cy="50773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3600" b="1" dirty="0"/>
              <a:t>MEREKA SEUMPAMA RAJAWALI </a:t>
            </a:r>
          </a:p>
          <a:p>
            <a:pPr marL="0" indent="0" algn="ctr">
              <a:buNone/>
            </a:pPr>
            <a:r>
              <a:rPr lang="id-ID" sz="3600" b="1" dirty="0"/>
              <a:t>YANG NAIK TERBANG </a:t>
            </a:r>
          </a:p>
          <a:p>
            <a:pPr marL="0" indent="0" algn="ctr">
              <a:buNone/>
            </a:pPr>
            <a:r>
              <a:rPr lang="id-ID" sz="3600" b="1" dirty="0"/>
              <a:t>DENGAN  KEKUATAN SAYABNYA:</a:t>
            </a:r>
          </a:p>
          <a:p>
            <a:pPr marL="0" indent="0" algn="ctr">
              <a:buNone/>
            </a:pPr>
            <a:r>
              <a:rPr lang="id-ID" sz="3600" b="1" dirty="0"/>
              <a:t>MEREKA BERLARI </a:t>
            </a:r>
            <a:endParaRPr lang="id-ID" sz="3600" b="1" dirty="0" smtClean="0"/>
          </a:p>
          <a:p>
            <a:pPr marL="0" indent="0" algn="ctr">
              <a:buNone/>
            </a:pPr>
            <a:r>
              <a:rPr lang="id-ID" sz="3600" b="1" dirty="0" smtClean="0"/>
              <a:t>DAN </a:t>
            </a:r>
            <a:r>
              <a:rPr lang="id-ID" sz="3600" b="1" dirty="0"/>
              <a:t>TIDAK MENJADI LESU,</a:t>
            </a:r>
          </a:p>
          <a:p>
            <a:pPr marL="0" indent="0" algn="ctr">
              <a:buNone/>
            </a:pPr>
            <a:r>
              <a:rPr lang="id-ID" sz="3600" b="1" dirty="0"/>
              <a:t>MEREKA BERJALAN </a:t>
            </a:r>
            <a:endParaRPr lang="id-ID" sz="3600" b="1" dirty="0" smtClean="0"/>
          </a:p>
          <a:p>
            <a:pPr marL="0" indent="0" algn="ctr">
              <a:buNone/>
            </a:pPr>
            <a:r>
              <a:rPr lang="id-ID" sz="3600" b="1" dirty="0" smtClean="0"/>
              <a:t>DAN </a:t>
            </a:r>
            <a:r>
              <a:rPr lang="id-ID" sz="3600" b="1" dirty="0"/>
              <a:t>TIDAK MENJADI LELAH</a:t>
            </a:r>
          </a:p>
        </p:txBody>
      </p:sp>
    </p:spTree>
    <p:extLst>
      <p:ext uri="{BB962C8B-B14F-4D97-AF65-F5344CB8AC3E}">
        <p14:creationId xmlns:p14="http://schemas.microsoft.com/office/powerpoint/2010/main" val="102467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94</TotalTime>
  <Words>45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Century Gothic</vt:lpstr>
      <vt:lpstr>Garamond</vt:lpstr>
      <vt:lpstr>Wingdings 3</vt:lpstr>
      <vt:lpstr>Ion Boardroom</vt:lpstr>
      <vt:lpstr>Organic</vt:lpstr>
      <vt:lpstr>YESAYA 40:30-31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YESAYA 40:31</dc:title>
  <dc:creator>Grace Sumilat</dc:creator>
  <cp:lastModifiedBy>Grace Sumilat</cp:lastModifiedBy>
  <cp:revision>3</cp:revision>
  <dcterms:created xsi:type="dcterms:W3CDTF">2017-09-14T11:11:47Z</dcterms:created>
  <dcterms:modified xsi:type="dcterms:W3CDTF">2017-09-14T12:45:54Z</dcterms:modified>
</cp:coreProperties>
</file>