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5" r:id="rId2"/>
    <p:sldMasterId id="2147483697" r:id="rId3"/>
  </p:sldMasterIdLst>
  <p:notesMasterIdLst>
    <p:notesMasterId r:id="rId50"/>
  </p:notesMasterIdLst>
  <p:sldIdLst>
    <p:sldId id="357" r:id="rId4"/>
    <p:sldId id="356" r:id="rId5"/>
    <p:sldId id="340" r:id="rId6"/>
    <p:sldId id="341" r:id="rId7"/>
    <p:sldId id="343" r:id="rId8"/>
    <p:sldId id="344" r:id="rId9"/>
    <p:sldId id="345" r:id="rId10"/>
    <p:sldId id="346" r:id="rId11"/>
    <p:sldId id="261" r:id="rId12"/>
    <p:sldId id="347" r:id="rId13"/>
    <p:sldId id="262" r:id="rId14"/>
    <p:sldId id="348" r:id="rId15"/>
    <p:sldId id="349" r:id="rId16"/>
    <p:sldId id="350" r:id="rId17"/>
    <p:sldId id="351" r:id="rId18"/>
    <p:sldId id="352" r:id="rId19"/>
    <p:sldId id="263" r:id="rId20"/>
    <p:sldId id="264" r:id="rId21"/>
    <p:sldId id="265" r:id="rId22"/>
    <p:sldId id="363" r:id="rId23"/>
    <p:sldId id="364" r:id="rId24"/>
    <p:sldId id="365" r:id="rId25"/>
    <p:sldId id="366" r:id="rId26"/>
    <p:sldId id="367" r:id="rId27"/>
    <p:sldId id="368" r:id="rId28"/>
    <p:sldId id="369" r:id="rId29"/>
    <p:sldId id="370" r:id="rId30"/>
    <p:sldId id="371" r:id="rId31"/>
    <p:sldId id="372" r:id="rId32"/>
    <p:sldId id="373" r:id="rId33"/>
    <p:sldId id="374" r:id="rId34"/>
    <p:sldId id="375" r:id="rId35"/>
    <p:sldId id="376" r:id="rId36"/>
    <p:sldId id="377" r:id="rId37"/>
    <p:sldId id="378" r:id="rId38"/>
    <p:sldId id="379" r:id="rId39"/>
    <p:sldId id="388" r:id="rId40"/>
    <p:sldId id="389" r:id="rId41"/>
    <p:sldId id="390" r:id="rId42"/>
    <p:sldId id="391" r:id="rId43"/>
    <p:sldId id="392" r:id="rId44"/>
    <p:sldId id="393" r:id="rId45"/>
    <p:sldId id="394" r:id="rId46"/>
    <p:sldId id="395" r:id="rId47"/>
    <p:sldId id="399" r:id="rId48"/>
    <p:sldId id="398" r:id="rId4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386"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notesMaster" Target="notesMasters/notesMaster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theme" Target="theme/theme1.xml"/><Relationship Id="rId5" Type="http://schemas.openxmlformats.org/officeDocument/2006/relationships/slide" Target="slides/slide2.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8" Type="http://schemas.openxmlformats.org/officeDocument/2006/relationships/slide" Target="slides/slide5.xml"/><Relationship Id="rId51"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4880E15-126C-4C88-8BED-3399C9A5DD30}" type="datetimeFigureOut">
              <a:rPr lang="id-ID" smtClean="0"/>
              <a:t>23/02/2018</a:t>
            </a:fld>
            <a:endParaRPr lang="id-ID"/>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0956976-E269-4861-8978-B184CD7DB3BB}" type="slidenum">
              <a:rPr lang="id-ID" smtClean="0"/>
              <a:t>‹#›</a:t>
            </a:fld>
            <a:endParaRPr lang="id-ID"/>
          </a:p>
        </p:txBody>
      </p:sp>
    </p:spTree>
    <p:extLst>
      <p:ext uri="{BB962C8B-B14F-4D97-AF65-F5344CB8AC3E}">
        <p14:creationId xmlns:p14="http://schemas.microsoft.com/office/powerpoint/2010/main" val="5731687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id-ID" dirty="0"/>
          </a:p>
        </p:txBody>
      </p:sp>
      <p:sp>
        <p:nvSpPr>
          <p:cNvPr id="4" name="Slide Number Placeholder 3"/>
          <p:cNvSpPr>
            <a:spLocks noGrp="1"/>
          </p:cNvSpPr>
          <p:nvPr>
            <p:ph type="sldNum" sz="quarter" idx="10"/>
          </p:nvPr>
        </p:nvSpPr>
        <p:spPr/>
        <p:txBody>
          <a:bodyPr/>
          <a:lstStyle/>
          <a:p>
            <a:fld id="{36C79500-C317-47C3-85D2-8C2A126AB9BD}" type="slidenum">
              <a:rPr lang="id-ID" smtClean="0"/>
              <a:pPr/>
              <a:t>2</a:t>
            </a:fld>
            <a:endParaRPr lang="id-ID"/>
          </a:p>
        </p:txBody>
      </p:sp>
    </p:spTree>
    <p:extLst>
      <p:ext uri="{BB962C8B-B14F-4D97-AF65-F5344CB8AC3E}">
        <p14:creationId xmlns:p14="http://schemas.microsoft.com/office/powerpoint/2010/main" val="26745453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id-ID"/>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id-ID"/>
          </a:p>
        </p:txBody>
      </p:sp>
      <p:sp>
        <p:nvSpPr>
          <p:cNvPr id="4" name="Date Placeholder 3"/>
          <p:cNvSpPr>
            <a:spLocks noGrp="1"/>
          </p:cNvSpPr>
          <p:nvPr>
            <p:ph type="dt" sz="half" idx="10"/>
          </p:nvPr>
        </p:nvSpPr>
        <p:spPr/>
        <p:txBody>
          <a:bodyPr/>
          <a:lstStyle/>
          <a:p>
            <a:pPr algn="ctr" eaLnBrk="1" latinLnBrk="0" hangingPunct="1"/>
            <a:fld id="{23A271A1-F6D6-438B-A432-4747EE7ECD40}" type="datetimeFigureOut">
              <a:rPr lang="en-US" smtClean="0"/>
              <a:pPr algn="ctr" eaLnBrk="1" latinLnBrk="0" hangingPunct="1"/>
              <a:t>2/23/2018</a:t>
            </a:fld>
            <a:endParaRPr lang="en-US" sz="2000" dirty="0">
              <a:solidFill>
                <a:srgbClr val="FFFFFF"/>
              </a:solidFill>
            </a:endParaRPr>
          </a:p>
        </p:txBody>
      </p:sp>
      <p:sp>
        <p:nvSpPr>
          <p:cNvPr id="5" name="Footer Placeholder 4"/>
          <p:cNvSpPr>
            <a:spLocks noGrp="1"/>
          </p:cNvSpPr>
          <p:nvPr>
            <p:ph type="ftr" sz="quarter" idx="11"/>
          </p:nvPr>
        </p:nvSpPr>
        <p:spPr/>
        <p:txBody>
          <a:bodyPr/>
          <a:lstStyle/>
          <a:p>
            <a:pPr algn="r" eaLnBrk="1" latinLnBrk="0" hangingPunct="1"/>
            <a:endParaRPr kumimoji="0" lang="en-US" dirty="0">
              <a:solidFill>
                <a:schemeClr val="tx2"/>
              </a:solidFill>
            </a:endParaRPr>
          </a:p>
        </p:txBody>
      </p:sp>
      <p:sp>
        <p:nvSpPr>
          <p:cNvPr id="6" name="Slide Number Placeholder 5"/>
          <p:cNvSpPr>
            <a:spLocks noGrp="1"/>
          </p:cNvSpPr>
          <p:nvPr>
            <p:ph type="sldNum" sz="quarter" idx="12"/>
          </p:nvPr>
        </p:nvSpPr>
        <p:spPr/>
        <p:txBody>
          <a:bodyPr/>
          <a:lstStyle/>
          <a:p>
            <a:fld id="{F0C94032-CD4C-4C25-B0C2-CEC720522D92}" type="slidenum">
              <a:rPr kumimoji="0" lang="en-US" smtClean="0"/>
              <a:pPr/>
              <a:t>‹#›</a:t>
            </a:fld>
            <a:endParaRPr kumimoji="0" lang="en-US" dirty="0">
              <a:solidFill>
                <a:schemeClr val="tx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23A271A1-F6D6-438B-A432-4747EE7ECD40}" type="datetimeFigureOut">
              <a:rPr lang="en-US" smtClean="0"/>
              <a:pPr/>
              <a:t>2/23/2018</a:t>
            </a:fld>
            <a:endParaRPr lang="en-US" dirty="0"/>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F0C94032-CD4C-4C25-B0C2-CEC720522D92}" type="slidenum">
              <a:rPr kumimoji="0" lang="en-US" smtClean="0"/>
              <a:pPr/>
              <a:t>‹#›</a:t>
            </a:fld>
            <a:endParaRPr kumimoji="0" lang="en-US" dirty="0">
              <a:solidFill>
                <a:srgbClr val="FFFFFF"/>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id-ID"/>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3A271A1-F6D6-438B-A432-4747EE7ECD40}" type="datetimeFigureOut">
              <a:rPr lang="en-US" smtClean="0"/>
              <a:pPr/>
              <a:t>2/23/2018</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pPr algn="ctr" eaLnBrk="1" latinLnBrk="0" hangingPunct="1"/>
            <a:fld id="{F0C94032-CD4C-4C25-B0C2-CEC720522D92}" type="slidenum">
              <a:rPr kumimoji="0" lang="en-US" smtClean="0"/>
              <a:pPr algn="ctr" eaLnBrk="1" latinLnBrk="0" hangingPunct="1"/>
              <a:t>‹#›</a:t>
            </a:fld>
            <a:endParaRPr kumimoji="0" lang="en-US" sz="2400" dirty="0">
              <a:solidFill>
                <a:srgbClr val="FFFFFF"/>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Date Placeholder 4"/>
          <p:cNvSpPr>
            <a:spLocks noGrp="1"/>
          </p:cNvSpPr>
          <p:nvPr>
            <p:ph type="dt" sz="half" idx="10"/>
          </p:nvPr>
        </p:nvSpPr>
        <p:spPr/>
        <p:txBody>
          <a:bodyPr/>
          <a:lstStyle/>
          <a:p>
            <a:fld id="{23A271A1-F6D6-438B-A432-4747EE7ECD40}" type="datetimeFigureOut">
              <a:rPr lang="en-US" smtClean="0"/>
              <a:pPr/>
              <a:t>2/23/2018</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pPr algn="ctr" eaLnBrk="1" latinLnBrk="0" hangingPunct="1"/>
            <a:fld id="{F0C94032-CD4C-4C25-B0C2-CEC720522D92}" type="slidenum">
              <a:rPr kumimoji="0" lang="en-US" smtClean="0"/>
              <a:pPr algn="ctr" eaLnBrk="1" latinLnBrk="0" hangingPunct="1"/>
              <a:t>‹#›</a:t>
            </a:fld>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id-ID"/>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7" name="Date Placeholder 6"/>
          <p:cNvSpPr>
            <a:spLocks noGrp="1"/>
          </p:cNvSpPr>
          <p:nvPr>
            <p:ph type="dt" sz="half" idx="10"/>
          </p:nvPr>
        </p:nvSpPr>
        <p:spPr/>
        <p:txBody>
          <a:bodyPr/>
          <a:lstStyle/>
          <a:p>
            <a:fld id="{23A271A1-F6D6-438B-A432-4747EE7ECD40}" type="datetimeFigureOut">
              <a:rPr lang="en-US" smtClean="0"/>
              <a:pPr/>
              <a:t>2/23/2018</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pPr algn="ctr" eaLnBrk="1" latinLnBrk="0" hangingPunct="1"/>
            <a:fld id="{F0C94032-CD4C-4C25-B0C2-CEC720522D92}" type="slidenum">
              <a:rPr kumimoji="0" lang="en-US" smtClean="0"/>
              <a:pPr algn="ctr" eaLnBrk="1" latinLnBrk="0" hangingPunct="1"/>
              <a:t>‹#›</a:t>
            </a:fld>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Date Placeholder 2"/>
          <p:cNvSpPr>
            <a:spLocks noGrp="1"/>
          </p:cNvSpPr>
          <p:nvPr>
            <p:ph type="dt" sz="half" idx="10"/>
          </p:nvPr>
        </p:nvSpPr>
        <p:spPr/>
        <p:txBody>
          <a:bodyPr/>
          <a:lstStyle/>
          <a:p>
            <a:fld id="{23A271A1-F6D6-438B-A432-4747EE7ECD40}" type="datetimeFigureOut">
              <a:rPr lang="en-US" smtClean="0"/>
              <a:pPr/>
              <a:t>2/23/2018</a:t>
            </a:fld>
            <a:endParaRPr lang="en-US"/>
          </a:p>
        </p:txBody>
      </p:sp>
      <p:sp>
        <p:nvSpPr>
          <p:cNvPr id="4" name="Footer Placeholder 3"/>
          <p:cNvSpPr>
            <a:spLocks noGrp="1"/>
          </p:cNvSpPr>
          <p:nvPr>
            <p:ph type="ftr" sz="quarter" idx="11"/>
          </p:nvPr>
        </p:nvSpPr>
        <p:spPr/>
        <p:txBody>
          <a:bodyPr/>
          <a:lstStyle/>
          <a:p>
            <a:endParaRPr kumimoji="0" lang="en-US"/>
          </a:p>
        </p:txBody>
      </p:sp>
      <p:sp>
        <p:nvSpPr>
          <p:cNvPr id="5" name="Slide Number Placeholder 4"/>
          <p:cNvSpPr>
            <a:spLocks noGrp="1"/>
          </p:cNvSpPr>
          <p:nvPr>
            <p:ph type="sldNum" sz="quarter" idx="12"/>
          </p:nvPr>
        </p:nvSpPr>
        <p:spPr/>
        <p:txBody>
          <a:bodyPr/>
          <a:lstStyle/>
          <a:p>
            <a:fld id="{F0C94032-CD4C-4C25-B0C2-CEC720522D92}" type="slidenum">
              <a:rPr kumimoji="0" lang="en-US" smtClean="0"/>
              <a:pPr/>
              <a:t>‹#›</a:t>
            </a:fld>
            <a:endParaRPr kumimoji="0"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3A271A1-F6D6-438B-A432-4747EE7ECD40}" type="datetimeFigureOut">
              <a:rPr lang="en-US" smtClean="0"/>
              <a:pPr/>
              <a:t>2/23/2018</a:t>
            </a:fld>
            <a:endParaRPr lang="en-US"/>
          </a:p>
        </p:txBody>
      </p:sp>
      <p:sp>
        <p:nvSpPr>
          <p:cNvPr id="3" name="Footer Placeholder 2"/>
          <p:cNvSpPr>
            <a:spLocks noGrp="1"/>
          </p:cNvSpPr>
          <p:nvPr>
            <p:ph type="ftr" sz="quarter" idx="11"/>
          </p:nvPr>
        </p:nvSpPr>
        <p:spPr/>
        <p:txBody>
          <a:bodyPr/>
          <a:lstStyle/>
          <a:p>
            <a:endParaRPr kumimoji="0" lang="en-US" dirty="0"/>
          </a:p>
        </p:txBody>
      </p:sp>
      <p:sp>
        <p:nvSpPr>
          <p:cNvPr id="4" name="Slide Number Placeholder 3"/>
          <p:cNvSpPr>
            <a:spLocks noGrp="1"/>
          </p:cNvSpPr>
          <p:nvPr>
            <p:ph type="sldNum" sz="quarter" idx="12"/>
          </p:nvPr>
        </p:nvSpPr>
        <p:spPr/>
        <p:txBody>
          <a:bodyPr/>
          <a:lstStyle/>
          <a:p>
            <a:fld id="{F0C94032-CD4C-4C25-B0C2-CEC720522D92}" type="slidenum">
              <a:rPr kumimoji="0" lang="en-US" smtClean="0"/>
              <a:pPr/>
              <a:t>‹#›</a:t>
            </a:fld>
            <a:endParaRPr kumimoji="0"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id-ID"/>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3A271A1-F6D6-438B-A432-4747EE7ECD40}" type="datetimeFigureOut">
              <a:rPr lang="en-US" smtClean="0"/>
              <a:pPr/>
              <a:t>2/23/2018</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F0C94032-CD4C-4C25-B0C2-CEC720522D92}" type="slidenum">
              <a:rPr kumimoji="0" lang="en-US" smtClean="0"/>
              <a:pPr/>
              <a:t>‹#›</a:t>
            </a:fld>
            <a:endParaRPr kumimoji="0" lang="en-US" dirty="0">
              <a:solidFill>
                <a:srgbClr val="FFFFFF"/>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id-ID"/>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3A271A1-F6D6-438B-A432-4747EE7ECD40}" type="datetimeFigureOut">
              <a:rPr lang="en-US" smtClean="0"/>
              <a:pPr/>
              <a:t>2/23/2018</a:t>
            </a:fld>
            <a:endParaRPr lang="en-US"/>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pPr algn="ctr" eaLnBrk="1" latinLnBrk="0" hangingPunct="1"/>
            <a:fld id="{F0C94032-CD4C-4C25-B0C2-CEC720522D92}" type="slidenum">
              <a:rPr kumimoji="0" lang="en-US" smtClean="0"/>
              <a:pPr algn="ctr" eaLnBrk="1" latinLnBrk="0" hangingPunct="1"/>
              <a:t>‹#›</a:t>
            </a:fld>
            <a:endParaRPr kumimoji="0" lang="en-US" sz="2800"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23A271A1-F6D6-438B-A432-4747EE7ECD40}" type="datetimeFigureOut">
              <a:rPr lang="en-US" smtClean="0"/>
              <a:pPr/>
              <a:t>2/23/2018</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F0C94032-CD4C-4C25-B0C2-CEC720522D92}"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id-ID"/>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23A271A1-F6D6-438B-A432-4747EE7ECD40}" type="datetimeFigureOut">
              <a:rPr lang="en-US" smtClean="0"/>
              <a:pPr/>
              <a:t>2/23/2018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fld id="{F0C94032-CD4C-4C25-B0C2-CEC720522D92}" type="slidenum">
              <a:rPr kumimoji="0" lang="en-US" smtClean="0"/>
              <a:pPr/>
              <a:t>‹#›</a:t>
            </a:fld>
            <a:endParaRPr kumimoji="0"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0104000-F5D4-47FB-B89D-718CA1BF8BB6}"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pPr algn="ctr" eaLnBrk="1" latinLnBrk="0" hangingPunct="1"/>
            <a:fld id="{23A271A1-F6D6-438B-A432-4747EE7ECD40}" type="datetimeFigureOut">
              <a:rPr lang="en-US" smtClean="0"/>
              <a:pPr algn="ctr" eaLnBrk="1" latinLnBrk="0" hangingPunct="1"/>
              <a:t>2/23/2018</a:t>
            </a:fld>
            <a:endParaRPr lang="en-US" sz="2000" dirty="0">
              <a:solidFill>
                <a:srgbClr val="FFFFFF"/>
              </a:solidFill>
            </a:endParaRPr>
          </a:p>
        </p:txBody>
      </p:sp>
      <p:sp>
        <p:nvSpPr>
          <p:cNvPr id="19" name="Footer Placeholder 18"/>
          <p:cNvSpPr>
            <a:spLocks noGrp="1"/>
          </p:cNvSpPr>
          <p:nvPr>
            <p:ph type="ftr" sz="quarter" idx="11"/>
          </p:nvPr>
        </p:nvSpPr>
        <p:spPr/>
        <p:txBody>
          <a:bodyPr/>
          <a:lstStyle/>
          <a:p>
            <a:pPr algn="r" eaLnBrk="1" latinLnBrk="0" hangingPunct="1"/>
            <a:endParaRPr kumimoji="0" lang="en-US" dirty="0">
              <a:solidFill>
                <a:schemeClr val="tx2"/>
              </a:solidFill>
            </a:endParaRPr>
          </a:p>
        </p:txBody>
      </p:sp>
      <p:sp>
        <p:nvSpPr>
          <p:cNvPr id="27" name="Slide Number Placeholder 26"/>
          <p:cNvSpPr>
            <a:spLocks noGrp="1"/>
          </p:cNvSpPr>
          <p:nvPr>
            <p:ph type="sldNum" sz="quarter" idx="12"/>
          </p:nvPr>
        </p:nvSpPr>
        <p:spPr/>
        <p:txBody>
          <a:bodyPr/>
          <a:lstStyle/>
          <a:p>
            <a:fld id="{F0C94032-CD4C-4C25-B0C2-CEC720522D92}" type="slidenum">
              <a:rPr kumimoji="0" lang="en-US" smtClean="0"/>
              <a:pPr/>
              <a:t>‹#›</a:t>
            </a:fld>
            <a:endParaRPr kumimoji="0" lang="en-US" dirty="0">
              <a:solidFill>
                <a:schemeClr val="tx2"/>
              </a:solidFill>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3A271A1-F6D6-438B-A432-4747EE7ECD40}" type="datetimeFigureOut">
              <a:rPr lang="en-US" smtClean="0"/>
              <a:pPr/>
              <a:t>2/23/2018</a:t>
            </a:fld>
            <a:endParaRPr lang="en-US" dirty="0"/>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F0C94032-CD4C-4C25-B0C2-CEC720522D92}" type="slidenum">
              <a:rPr kumimoji="0" lang="en-US" smtClean="0"/>
              <a:pPr/>
              <a:t>‹#›</a:t>
            </a:fld>
            <a:endParaRPr kumimoji="0" lang="en-US" dirty="0">
              <a:solidFill>
                <a:srgbClr val="FFFFFF"/>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23A271A1-F6D6-438B-A432-4747EE7ECD40}" type="datetimeFigureOut">
              <a:rPr lang="en-US" smtClean="0"/>
              <a:pPr/>
              <a:t>2/23/2018</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pPr algn="ctr" eaLnBrk="1" latinLnBrk="0" hangingPunct="1"/>
            <a:fld id="{F0C94032-CD4C-4C25-B0C2-CEC720522D92}" type="slidenum">
              <a:rPr kumimoji="0" lang="en-US" smtClean="0"/>
              <a:pPr algn="ctr" eaLnBrk="1" latinLnBrk="0" hangingPunct="1"/>
              <a:t>‹#›</a:t>
            </a:fld>
            <a:endParaRPr kumimoji="0" lang="en-US" sz="2400" dirty="0">
              <a:solidFill>
                <a:srgbClr val="FFFFFF"/>
              </a:solidFill>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3A271A1-F6D6-438B-A432-4747EE7ECD40}" type="datetimeFigureOut">
              <a:rPr lang="en-US" smtClean="0"/>
              <a:pPr/>
              <a:t>2/23/2018</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pPr algn="ctr" eaLnBrk="1" latinLnBrk="0" hangingPunct="1"/>
            <a:fld id="{F0C94032-CD4C-4C25-B0C2-CEC720522D92}" type="slidenum">
              <a:rPr kumimoji="0" lang="en-US" smtClean="0"/>
              <a:pPr algn="ctr" eaLnBrk="1" latinLnBrk="0" hangingPunct="1"/>
              <a:t>‹#›</a:t>
            </a:fld>
            <a:endParaRPr kumimoji="0"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23A271A1-F6D6-438B-A432-4747EE7ECD40}" type="datetimeFigureOut">
              <a:rPr lang="en-US" smtClean="0"/>
              <a:pPr/>
              <a:t>2/23/2018</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pPr algn="ctr" eaLnBrk="1" latinLnBrk="0" hangingPunct="1"/>
            <a:fld id="{F0C94032-CD4C-4C25-B0C2-CEC720522D92}" type="slidenum">
              <a:rPr kumimoji="0" lang="en-US" smtClean="0"/>
              <a:pPr algn="ctr" eaLnBrk="1" latinLnBrk="0" hangingPunct="1"/>
              <a:t>‹#›</a:t>
            </a:fld>
            <a:endParaRPr kumimoji="0"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23A271A1-F6D6-438B-A432-4747EE7ECD40}" type="datetimeFigureOut">
              <a:rPr lang="en-US" smtClean="0"/>
              <a:pPr/>
              <a:t>2/23/2018</a:t>
            </a:fld>
            <a:endParaRPr lang="en-US"/>
          </a:p>
        </p:txBody>
      </p:sp>
      <p:sp>
        <p:nvSpPr>
          <p:cNvPr id="4" name="Footer Placeholder 3"/>
          <p:cNvSpPr>
            <a:spLocks noGrp="1"/>
          </p:cNvSpPr>
          <p:nvPr>
            <p:ph type="ftr" sz="quarter" idx="11"/>
          </p:nvPr>
        </p:nvSpPr>
        <p:spPr/>
        <p:txBody>
          <a:bodyPr/>
          <a:lstStyle/>
          <a:p>
            <a:endParaRPr kumimoji="0" lang="en-US"/>
          </a:p>
        </p:txBody>
      </p:sp>
      <p:sp>
        <p:nvSpPr>
          <p:cNvPr id="5" name="Slide Number Placeholder 4"/>
          <p:cNvSpPr>
            <a:spLocks noGrp="1"/>
          </p:cNvSpPr>
          <p:nvPr>
            <p:ph type="sldNum" sz="quarter" idx="12"/>
          </p:nvPr>
        </p:nvSpPr>
        <p:spPr/>
        <p:txBody>
          <a:bodyPr/>
          <a:lstStyle/>
          <a:p>
            <a:fld id="{F0C94032-CD4C-4C25-B0C2-CEC720522D92}" type="slidenum">
              <a:rPr kumimoji="0" lang="en-US" smtClean="0"/>
              <a:pPr/>
              <a:t>‹#›</a:t>
            </a:fld>
            <a:endParaRPr kumimoji="0" lang="en-US" dirty="0">
              <a:solidFill>
                <a:srgbClr val="FFFFFF"/>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3A271A1-F6D6-438B-A432-4747EE7ECD40}" type="datetimeFigureOut">
              <a:rPr lang="en-US" smtClean="0"/>
              <a:pPr/>
              <a:t>2/23/2018</a:t>
            </a:fld>
            <a:endParaRPr lang="en-US"/>
          </a:p>
        </p:txBody>
      </p:sp>
      <p:sp>
        <p:nvSpPr>
          <p:cNvPr id="3" name="Footer Placeholder 2"/>
          <p:cNvSpPr>
            <a:spLocks noGrp="1"/>
          </p:cNvSpPr>
          <p:nvPr>
            <p:ph type="ftr" sz="quarter" idx="11"/>
          </p:nvPr>
        </p:nvSpPr>
        <p:spPr/>
        <p:txBody>
          <a:bodyPr/>
          <a:lstStyle/>
          <a:p>
            <a:endParaRPr kumimoji="0" lang="en-US" dirty="0"/>
          </a:p>
        </p:txBody>
      </p:sp>
      <p:sp>
        <p:nvSpPr>
          <p:cNvPr id="4" name="Slide Number Placeholder 3"/>
          <p:cNvSpPr>
            <a:spLocks noGrp="1"/>
          </p:cNvSpPr>
          <p:nvPr>
            <p:ph type="sldNum" sz="quarter" idx="12"/>
          </p:nvPr>
        </p:nvSpPr>
        <p:spPr/>
        <p:txBody>
          <a:bodyPr/>
          <a:lstStyle/>
          <a:p>
            <a:fld id="{F0C94032-CD4C-4C25-B0C2-CEC720522D92}" type="slidenum">
              <a:rPr kumimoji="0" lang="en-US" smtClean="0"/>
              <a:pPr/>
              <a:t>‹#›</a:t>
            </a:fld>
            <a:endParaRPr kumimoji="0" lang="en-US" dirty="0">
              <a:solidFill>
                <a:schemeClr val="tx2"/>
              </a:solidFil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3A271A1-F6D6-438B-A432-4747EE7ECD40}" type="datetimeFigureOut">
              <a:rPr lang="en-US" smtClean="0"/>
              <a:pPr/>
              <a:t>2/23/2018</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F0C94032-CD4C-4C25-B0C2-CEC720522D92}" type="slidenum">
              <a:rPr kumimoji="0" lang="en-US" smtClean="0"/>
              <a:pPr/>
              <a:t>‹#›</a:t>
            </a:fld>
            <a:endParaRPr kumimoji="0" lang="en-US" dirty="0">
              <a:solidFill>
                <a:srgbClr val="FFFFFF"/>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23A271A1-F6D6-438B-A432-4747EE7ECD40}" type="datetimeFigureOut">
              <a:rPr lang="en-US" smtClean="0"/>
              <a:pPr/>
              <a:t>2/23/2018</a:t>
            </a:fld>
            <a:endParaRPr lang="en-US"/>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a:xfrm>
            <a:off x="8077200" y="6356350"/>
            <a:ext cx="609600" cy="365125"/>
          </a:xfrm>
        </p:spPr>
        <p:txBody>
          <a:bodyPr/>
          <a:lstStyle/>
          <a:p>
            <a:pPr algn="ctr" eaLnBrk="1" latinLnBrk="0" hangingPunct="1"/>
            <a:fld id="{F0C94032-CD4C-4C25-B0C2-CEC720522D92}" type="slidenum">
              <a:rPr kumimoji="0" lang="en-US" smtClean="0"/>
              <a:pPr algn="ctr" eaLnBrk="1" latinLnBrk="0" hangingPunct="1"/>
              <a:t>‹#›</a:t>
            </a:fld>
            <a:endParaRPr kumimoji="0" lang="en-US" sz="2800"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3A271A1-F6D6-438B-A432-4747EE7ECD40}" type="datetimeFigureOut">
              <a:rPr lang="en-US" smtClean="0"/>
              <a:pPr/>
              <a:t>2/23/2018</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F0C94032-CD4C-4C25-B0C2-CEC720522D92}" type="slidenum">
              <a:rPr kumimoji="0" lang="en-US" smtClean="0"/>
              <a:pPr/>
              <a:t>‹#›</a:t>
            </a:fld>
            <a:endParaRPr kumimoji="0"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3A271A1-F6D6-438B-A432-4747EE7ECD40}" type="datetimeFigureOut">
              <a:rPr lang="en-US" smtClean="0"/>
              <a:pPr/>
              <a:t>2/23/2018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fld id="{F0C94032-CD4C-4C25-B0C2-CEC720522D92}" type="slidenum">
              <a:rPr kumimoji="0" lang="en-US" smtClean="0"/>
              <a:pPr/>
              <a:t>‹#›</a:t>
            </a:fld>
            <a:endParaRPr kumimoji="0" lang="en-US"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pPr algn="ctr" eaLnBrk="1" latinLnBrk="0" hangingPunct="1"/>
            <a:fld id="{23A271A1-F6D6-438B-A432-4747EE7ECD40}" type="datetimeFigureOut">
              <a:rPr lang="en-US" smtClean="0"/>
              <a:pPr algn="ctr" eaLnBrk="1" latinLnBrk="0" hangingPunct="1"/>
              <a:t>2/23/2018</a:t>
            </a:fld>
            <a:endParaRPr lang="en-US" sz="2000" dirty="0">
              <a:solidFill>
                <a:srgbClr val="FFFFFF"/>
              </a:solidFill>
            </a:endParaRPr>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pPr algn="r" eaLnBrk="1" latinLnBrk="0" hangingPunct="1"/>
            <a:endParaRPr kumimoji="0" lang="en-US" dirty="0">
              <a:solidFill>
                <a:schemeClr val="tx2"/>
              </a:solidFill>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F0C94032-CD4C-4C25-B0C2-CEC720522D92}" type="slidenum">
              <a:rPr kumimoji="0" lang="en-US" smtClean="0"/>
              <a:pPr/>
              <a:t>‹#›</a:t>
            </a:fld>
            <a:endParaRPr kumimoji="0" lang="en-US" dirty="0">
              <a:solidFill>
                <a:schemeClr val="tx2"/>
              </a:solidFill>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23A271A1-F6D6-438B-A432-4747EE7ECD40}" type="datetimeFigureOut">
              <a:rPr lang="en-US" smtClean="0"/>
              <a:pPr/>
              <a:t>2/23/2018</a:t>
            </a:fld>
            <a:endParaRPr lang="en-US" dirty="0"/>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F0C94032-CD4C-4C25-B0C2-CEC720522D92}" type="slidenum">
              <a:rPr kumimoji="0" lang="en-US" smtClean="0"/>
              <a:pPr/>
              <a:t>‹#›</a:t>
            </a:fld>
            <a:endParaRPr kumimoji="0" lang="en-US" dirty="0">
              <a:solidFill>
                <a:srgbClr val="FFFFFF"/>
              </a:solidFill>
            </a:endParaRPr>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23A271A1-F6D6-438B-A432-4747EE7ECD40}" type="datetimeFigureOut">
              <a:rPr lang="en-US" smtClean="0"/>
              <a:pPr/>
              <a:t>2/23/2018</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pPr algn="ctr" eaLnBrk="1" latinLnBrk="0" hangingPunct="1"/>
            <a:fld id="{F0C94032-CD4C-4C25-B0C2-CEC720522D92}" type="slidenum">
              <a:rPr kumimoji="0" lang="en-US" smtClean="0"/>
              <a:pPr algn="ctr" eaLnBrk="1" latinLnBrk="0" hangingPunct="1"/>
              <a:t>‹#›</a:t>
            </a:fld>
            <a:endParaRPr kumimoji="0" lang="en-US" sz="2400" dirty="0">
              <a:solidFill>
                <a:srgbClr val="FFFFFF"/>
              </a:solidFill>
            </a:endParaRPr>
          </a:p>
        </p:txBody>
      </p:sp>
      <p:sp>
        <p:nvSpPr>
          <p:cNvPr id="14" name="Footer Placeholder 13"/>
          <p:cNvSpPr>
            <a:spLocks noGrp="1"/>
          </p:cNvSpPr>
          <p:nvPr>
            <p:ph type="ftr" sz="quarter" idx="12"/>
          </p:nvPr>
        </p:nvSpPr>
        <p:spPr/>
        <p:txBody>
          <a:bodyPr/>
          <a:lstStyle/>
          <a:p>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23A271A1-F6D6-438B-A432-4747EE7ECD40}" type="datetimeFigureOut">
              <a:rPr lang="en-US" smtClean="0"/>
              <a:pPr/>
              <a:t>2/23/2018</a:t>
            </a:fld>
            <a:endParaRPr lang="en-US"/>
          </a:p>
        </p:txBody>
      </p:sp>
      <p:sp>
        <p:nvSpPr>
          <p:cNvPr id="10" name="Slide Number Placeholder 9"/>
          <p:cNvSpPr>
            <a:spLocks noGrp="1"/>
          </p:cNvSpPr>
          <p:nvPr>
            <p:ph type="sldNum" sz="quarter" idx="16"/>
          </p:nvPr>
        </p:nvSpPr>
        <p:spPr/>
        <p:txBody>
          <a:bodyPr rtlCol="0"/>
          <a:lstStyle/>
          <a:p>
            <a:pPr algn="ctr" eaLnBrk="1" latinLnBrk="0" hangingPunct="1"/>
            <a:fld id="{F0C94032-CD4C-4C25-B0C2-CEC720522D92}" type="slidenum">
              <a:rPr kumimoji="0" lang="en-US" smtClean="0"/>
              <a:pPr algn="ctr" eaLnBrk="1" latinLnBrk="0" hangingPunct="1"/>
              <a:t>‹#›</a:t>
            </a:fld>
            <a:endParaRPr kumimoji="0" lang="en-US"/>
          </a:p>
        </p:txBody>
      </p:sp>
      <p:sp>
        <p:nvSpPr>
          <p:cNvPr id="12" name="Footer Placeholder 11"/>
          <p:cNvSpPr>
            <a:spLocks noGrp="1"/>
          </p:cNvSpPr>
          <p:nvPr>
            <p:ph type="ftr" sz="quarter" idx="17"/>
          </p:nvPr>
        </p:nvSpPr>
        <p:spPr/>
        <p:txBody>
          <a:bodyPr rtlCol="0"/>
          <a:lstStyle/>
          <a:p>
            <a:endParaRPr kumimoji="0"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23A271A1-F6D6-438B-A432-4747EE7ECD40}" type="datetimeFigureOut">
              <a:rPr lang="en-US" smtClean="0"/>
              <a:pPr/>
              <a:t>2/23/2018</a:t>
            </a:fld>
            <a:endParaRPr lang="en-US"/>
          </a:p>
        </p:txBody>
      </p:sp>
      <p:sp>
        <p:nvSpPr>
          <p:cNvPr id="12" name="Slide Number Placeholder 11"/>
          <p:cNvSpPr>
            <a:spLocks noGrp="1"/>
          </p:cNvSpPr>
          <p:nvPr>
            <p:ph type="sldNum" sz="quarter" idx="16"/>
          </p:nvPr>
        </p:nvSpPr>
        <p:spPr/>
        <p:txBody>
          <a:bodyPr rtlCol="0"/>
          <a:lstStyle/>
          <a:p>
            <a:pPr algn="ctr" eaLnBrk="1" latinLnBrk="0" hangingPunct="1"/>
            <a:fld id="{F0C94032-CD4C-4C25-B0C2-CEC720522D92}" type="slidenum">
              <a:rPr kumimoji="0" lang="en-US" smtClean="0"/>
              <a:pPr algn="ctr" eaLnBrk="1" latinLnBrk="0" hangingPunct="1"/>
              <a:t>‹#›</a:t>
            </a:fld>
            <a:endParaRPr kumimoji="0" lang="en-US"/>
          </a:p>
        </p:txBody>
      </p:sp>
      <p:sp>
        <p:nvSpPr>
          <p:cNvPr id="14" name="Footer Placeholder 13"/>
          <p:cNvSpPr>
            <a:spLocks noGrp="1"/>
          </p:cNvSpPr>
          <p:nvPr>
            <p:ph type="ftr" sz="quarter" idx="17"/>
          </p:nvPr>
        </p:nvSpPr>
        <p:spPr/>
        <p:txBody>
          <a:bodyPr rtlCol="0"/>
          <a:lstStyle/>
          <a:p>
            <a:endParaRPr kumimoji="0"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23A271A1-F6D6-438B-A432-4747EE7ECD40}" type="datetimeFigureOut">
              <a:rPr lang="en-US" smtClean="0"/>
              <a:pPr/>
              <a:t>2/23/2018</a:t>
            </a:fld>
            <a:endParaRPr lang="en-US"/>
          </a:p>
        </p:txBody>
      </p:sp>
      <p:sp>
        <p:nvSpPr>
          <p:cNvPr id="4" name="Footer Placeholder 3"/>
          <p:cNvSpPr>
            <a:spLocks noGrp="1"/>
          </p:cNvSpPr>
          <p:nvPr>
            <p:ph type="ftr" sz="quarter" idx="11"/>
          </p:nvPr>
        </p:nvSpPr>
        <p:spPr/>
        <p:txBody>
          <a:bodyPr/>
          <a:lstStyle/>
          <a:p>
            <a:endParaRPr kumimoji="0"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F0C94032-CD4C-4C25-B0C2-CEC720522D92}" type="slidenum">
              <a:rPr kumimoji="0" lang="en-US" smtClean="0"/>
              <a:pPr/>
              <a:t>‹#›</a:t>
            </a:fld>
            <a:endParaRPr kumimoji="0" lang="en-US" dirty="0">
              <a:solidFill>
                <a:srgbClr val="FFFFFF"/>
              </a:solidFil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3A271A1-F6D6-438B-A432-4747EE7ECD40}" type="datetimeFigureOut">
              <a:rPr lang="en-US" smtClean="0"/>
              <a:pPr/>
              <a:t>2/23/2018</a:t>
            </a:fld>
            <a:endParaRPr lang="en-US"/>
          </a:p>
        </p:txBody>
      </p:sp>
      <p:sp>
        <p:nvSpPr>
          <p:cNvPr id="3" name="Footer Placeholder 2"/>
          <p:cNvSpPr>
            <a:spLocks noGrp="1"/>
          </p:cNvSpPr>
          <p:nvPr>
            <p:ph type="ftr" sz="quarter" idx="11"/>
          </p:nvPr>
        </p:nvSpPr>
        <p:spPr/>
        <p:txBody>
          <a:bodyPr/>
          <a:lstStyle/>
          <a:p>
            <a:endParaRPr kumimoji="0" lang="en-US" dirty="0"/>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F0C94032-CD4C-4C25-B0C2-CEC720522D92}" type="slidenum">
              <a:rPr kumimoji="0" lang="en-US" smtClean="0"/>
              <a:pPr/>
              <a:t>‹#›</a:t>
            </a:fld>
            <a:endParaRPr kumimoji="0" lang="en-US" dirty="0">
              <a:solidFill>
                <a:schemeClr val="tx2"/>
              </a:solidFil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23A271A1-F6D6-438B-A432-4747EE7ECD40}" type="datetimeFigureOut">
              <a:rPr lang="en-US" smtClean="0"/>
              <a:pPr/>
              <a:t>2/23/2018</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F0C94032-CD4C-4C25-B0C2-CEC720522D92}" type="slidenum">
              <a:rPr kumimoji="0" lang="en-US" smtClean="0"/>
              <a:pPr/>
              <a:t>‹#›</a:t>
            </a:fld>
            <a:endParaRPr kumimoji="0" lang="en-US" dirty="0">
              <a:solidFill>
                <a:srgbClr val="FFFFFF"/>
              </a:solidFill>
            </a:endParaRPr>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23A271A1-F6D6-438B-A432-4747EE7ECD40}" type="datetimeFigureOut">
              <a:rPr lang="en-US" smtClean="0"/>
              <a:pPr/>
              <a:t>2/23/2018</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pPr algn="ctr" eaLnBrk="1" latinLnBrk="0" hangingPunct="1"/>
            <a:fld id="{F0C94032-CD4C-4C25-B0C2-CEC720522D92}" type="slidenum">
              <a:rPr kumimoji="0" lang="en-US" smtClean="0"/>
              <a:pPr algn="ctr" eaLnBrk="1" latinLnBrk="0" hangingPunct="1"/>
              <a:t>‹#›</a:t>
            </a:fld>
            <a:endParaRPr kumimoji="0" lang="en-US" sz="2800" dirty="0"/>
          </a:p>
        </p:txBody>
      </p:sp>
      <p:sp>
        <p:nvSpPr>
          <p:cNvPr id="14" name="Footer Placeholder 13"/>
          <p:cNvSpPr>
            <a:spLocks noGrp="1"/>
          </p:cNvSpPr>
          <p:nvPr>
            <p:ph type="ftr" sz="quarter" idx="12"/>
          </p:nvPr>
        </p:nvSpPr>
        <p:spPr>
          <a:xfrm>
            <a:off x="1600200" y="6248206"/>
            <a:ext cx="4572000" cy="365125"/>
          </a:xfrm>
        </p:spPr>
        <p:txBody>
          <a:bodyPr rtlCol="0"/>
          <a:lstStyle/>
          <a:p>
            <a:endParaRPr kumimoji="0"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3A271A1-F6D6-438B-A432-4747EE7ECD40}" type="datetimeFigureOut">
              <a:rPr lang="en-US" smtClean="0"/>
              <a:pPr/>
              <a:t>2/23/2018</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F0C94032-CD4C-4C25-B0C2-CEC720522D92}" type="slidenum">
              <a:rPr kumimoji="0" lang="en-US" smtClean="0"/>
              <a:pPr/>
              <a:t>‹#›</a:t>
            </a:fld>
            <a:endParaRPr kumimoji="0" 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23A271A1-F6D6-438B-A432-4747EE7ECD40}" type="datetimeFigureOut">
              <a:rPr lang="en-US" smtClean="0"/>
              <a:pPr/>
              <a:t>2/23/2018</a:t>
            </a:fld>
            <a:endParaRPr lang="en-US" dirty="0"/>
          </a:p>
        </p:txBody>
      </p:sp>
      <p:sp>
        <p:nvSpPr>
          <p:cNvPr id="5" name="Footer Placeholder 4"/>
          <p:cNvSpPr>
            <a:spLocks noGrp="1"/>
          </p:cNvSpPr>
          <p:nvPr>
            <p:ph type="ftr" sz="quarter" idx="11"/>
          </p:nvPr>
        </p:nvSpPr>
        <p:spPr>
          <a:xfrm>
            <a:off x="457201" y="6248207"/>
            <a:ext cx="5573483" cy="365125"/>
          </a:xfrm>
        </p:spPr>
        <p:txBody>
          <a:bodyPr/>
          <a:lstStyle/>
          <a:p>
            <a:endParaRPr kumimoji="0" lang="en-US" dirty="0"/>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F0C94032-CD4C-4C25-B0C2-CEC720522D92}" type="slidenum">
              <a:rPr kumimoji="0" lang="en-US" smtClean="0"/>
              <a:pPr/>
              <a:t>‹#›</a:t>
            </a:fld>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id-ID"/>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A271A1-F6D6-438B-A432-4747EE7ECD40}" type="datetimeFigureOut">
              <a:rPr lang="en-US" smtClean="0"/>
              <a:pPr/>
              <a:t>2/23/2018</a:t>
            </a:fld>
            <a:endParaRPr lang="en-US" sz="1400" dirty="0">
              <a:solidFill>
                <a:schemeClr val="tx2"/>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lgn="r" eaLnBrk="1" latinLnBrk="0" hangingPunct="1"/>
            <a:endParaRPr kumimoji="0" lang="en-US" sz="1400" dirty="0">
              <a:solidFill>
                <a:schemeClr val="tx2"/>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lgn="ctr" eaLnBrk="1" latinLnBrk="0" hangingPunct="1"/>
            <a:fld id="{F0C94032-CD4C-4C25-B0C2-CEC720522D92}" type="slidenum">
              <a:rPr kumimoji="0" lang="en-US" smtClean="0"/>
              <a:pPr algn="ctr" eaLnBrk="1" latinLnBrk="0" hangingPunct="1"/>
              <a:t>‹#›</a:t>
            </a:fld>
            <a:endParaRPr kumimoji="0"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23A271A1-F6D6-438B-A432-4747EE7ECD40}" type="datetimeFigureOut">
              <a:rPr lang="en-US" smtClean="0"/>
              <a:pPr/>
              <a:t>2/23/2018</a:t>
            </a:fld>
            <a:endParaRPr lang="en-US" sz="1400" dirty="0">
              <a:solidFill>
                <a:schemeClr val="tx2"/>
              </a:solidFill>
            </a:endParaRP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lgn="r" eaLnBrk="1" latinLnBrk="0" hangingPunct="1"/>
            <a:endParaRPr kumimoji="0" lang="en-US" sz="1400" dirty="0">
              <a:solidFill>
                <a:schemeClr val="tx2"/>
              </a:solidFill>
            </a:endParaRP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pPr algn="ctr" eaLnBrk="1" latinLnBrk="0" hangingPunct="1"/>
            <a:fld id="{F0C94032-CD4C-4C25-B0C2-CEC720522D92}" type="slidenum">
              <a:rPr kumimoji="0" lang="en-US" smtClean="0"/>
              <a:pPr algn="ctr" eaLnBrk="1" latinLnBrk="0" hangingPunct="1"/>
              <a:t>‹#›</a:t>
            </a:fld>
            <a:endParaRPr kumimoji="0" lang="en-US" sz="1400" b="1" dirty="0">
              <a:solidFill>
                <a:srgbClr val="FFFFFF"/>
              </a:solidFill>
            </a:endParaRPr>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23A271A1-F6D6-438B-A432-4747EE7ECD40}" type="datetimeFigureOut">
              <a:rPr lang="en-US" smtClean="0"/>
              <a:pPr/>
              <a:t>2/23/2018</a:t>
            </a:fld>
            <a:endParaRPr lang="en-US" sz="1400" dirty="0">
              <a:solidFill>
                <a:schemeClr val="tx2"/>
              </a:solidFill>
            </a:endParaRPr>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pPr algn="r" eaLnBrk="1" latinLnBrk="0" hangingPunct="1"/>
            <a:endParaRPr kumimoji="0" lang="en-US" sz="1400" dirty="0">
              <a:solidFill>
                <a:schemeClr val="tx2"/>
              </a:solidFill>
            </a:endParaRPr>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pPr algn="ctr" eaLnBrk="1" latinLnBrk="0" hangingPunct="1"/>
            <a:fld id="{F0C94032-CD4C-4C25-B0C2-CEC720522D92}" type="slidenum">
              <a:rPr kumimoji="0" lang="en-US" smtClean="0"/>
              <a:pPr algn="ctr" eaLnBrk="1" latinLnBrk="0" hangingPunct="1"/>
              <a:t>‹#›</a:t>
            </a:fld>
            <a:endParaRPr kumimoji="0"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file:///D:\UNDANGAN%20PELAYANAN%202017\2018\PEBRUARI%202018\RETREAT%20SD%20IMMANUEL\SESI%201%20ROH%20KEAHLIAN\Tabernacle%20of%20Moses%20Version%202%20-%20YouTube.avi" TargetMode="External"/><Relationship Id="rId1" Type="http://schemas.microsoft.com/office/2007/relationships/media" Target="file:///D:\UNDANGAN%20PELAYANAN%202017\2018\PEBRUARI%202018\RETREAT%20SD%20IMMANUEL\SESI%201%20ROH%20KEAHLIAN\Tabernacle%20of%20Moses%20Version%202%20-%20YouTube.avi" TargetMode="External"/><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png"/><Relationship Id="rId1" Type="http://schemas.openxmlformats.org/officeDocument/2006/relationships/slideLayout" Target="../slideLayouts/slideLayout7.xml"/><Relationship Id="rId4" Type="http://schemas.openxmlformats.org/officeDocument/2006/relationships/image" Target="../media/image28.jpeg"/></Relationships>
</file>

<file path=ppt/slides/_rels/slide4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file:///D:\UNDANGAN%20PELAYANAN%202017\2018\PEBRUARI%202018\RETREAT%20SD%20IMMANUEL\SESI%201%20ROH%20KEAHLIAN\Muffin%20Stories%20-%20Isaac%20Newton%20_%20Children's%20Tales,%20Stories%20and%20Fables%20-%20YouTube.avi" TargetMode="External"/><Relationship Id="rId1" Type="http://schemas.microsoft.com/office/2007/relationships/media" Target="file:///D:\UNDANGAN%20PELAYANAN%202017\2018\PEBRUARI%202018\RETREAT%20SD%20IMMANUEL\SESI%201%20ROH%20KEAHLIAN\Muffin%20Stories%20-%20Isaac%20Newton%20_%20Children's%20Tales,%20Stories%20and%20Fables%20-%20YouTube.avi" TargetMode="External"/><Relationship Id="rId4" Type="http://schemas.openxmlformats.org/officeDocument/2006/relationships/image" Target="../media/image30.png"/></Relationships>
</file>

<file path=ppt/slides/_rels/slide4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descr="http://www.ebibleteacher.com/sites/default/files/powerpoint-backgrounds/1/TheWordBullets.jpg?1310970407"/>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3" name="Rectangle 2"/>
          <p:cNvSpPr/>
          <p:nvPr/>
        </p:nvSpPr>
        <p:spPr>
          <a:xfrm>
            <a:off x="1571605" y="2967334"/>
            <a:ext cx="7572396" cy="1754326"/>
          </a:xfrm>
          <a:prstGeom prst="rect">
            <a:avLst/>
          </a:prstGeom>
          <a:noFill/>
        </p:spPr>
        <p:txBody>
          <a:bodyPr wrap="square" lIns="91440" tIns="45720" rIns="91440" bIns="45720">
            <a:spAutoFit/>
          </a:bodyPr>
          <a:lstStyle/>
          <a:p>
            <a:pPr algn="ctr"/>
            <a:r>
              <a:rPr lang="id-ID" sz="5400" b="1" cap="none"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AKU DIBERI TUHAN</a:t>
            </a:r>
          </a:p>
          <a:p>
            <a:pPr algn="ctr"/>
            <a:r>
              <a:rPr lang="id-ID" sz="54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KEPANDAIAN</a:t>
            </a:r>
            <a:endParaRPr lang="en-US" sz="5400" b="1" cap="none"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http://www.ebibleteacher.com/sites/default/files/powerpoint-backgrounds/1/clouds6.jpg?1310945780"/>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3" name="Rectangle 2"/>
          <p:cNvSpPr/>
          <p:nvPr/>
        </p:nvSpPr>
        <p:spPr>
          <a:xfrm>
            <a:off x="0" y="500042"/>
            <a:ext cx="9144000" cy="5909310"/>
          </a:xfrm>
          <a:prstGeom prst="rect">
            <a:avLst/>
          </a:prstGeom>
          <a:noFill/>
        </p:spPr>
        <p:txBody>
          <a:bodyPr wrap="square" lIns="91440" tIns="45720" rIns="91440" bIns="45720">
            <a:spAutoFit/>
          </a:bodyPr>
          <a:lstStyle/>
          <a:p>
            <a:pPr algn="ctr"/>
            <a:r>
              <a:rPr lang="id-ID" sz="5400" b="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AMSAL 2: 6</a:t>
            </a:r>
          </a:p>
          <a:p>
            <a:pPr algn="ctr"/>
            <a:r>
              <a:rPr lang="id-ID" sz="5400" b="1" cap="none"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KARENA TUHANLAH</a:t>
            </a:r>
          </a:p>
          <a:p>
            <a:pPr algn="ctr"/>
            <a:r>
              <a:rPr lang="id-ID" sz="5400" b="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YANG MEMBERIKAN HIKMAT</a:t>
            </a:r>
          </a:p>
          <a:p>
            <a:pPr algn="ctr"/>
            <a:r>
              <a:rPr lang="id-ID" sz="5400" b="1" cap="none"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DARI MULUT-NYA</a:t>
            </a:r>
          </a:p>
          <a:p>
            <a:pPr algn="ctr"/>
            <a:r>
              <a:rPr lang="id-ID" sz="5400" b="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DATANG PENGETAHUAN</a:t>
            </a:r>
          </a:p>
          <a:p>
            <a:pPr algn="ctr"/>
            <a:r>
              <a:rPr lang="id-ID" sz="5400" b="1" cap="none"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DAN KEPANDAIAN</a:t>
            </a:r>
            <a:endParaRPr lang="en-US" sz="5400" b="1" cap="none"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http://www.ebibleteacher.com/sites/default/files/powerpoint-backgrounds/1/sundown1.jpg?1310945781"/>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3" name="Rectangle 2"/>
          <p:cNvSpPr/>
          <p:nvPr/>
        </p:nvSpPr>
        <p:spPr>
          <a:xfrm>
            <a:off x="2000232" y="428604"/>
            <a:ext cx="4972964" cy="4247317"/>
          </a:xfrm>
          <a:prstGeom prst="rect">
            <a:avLst/>
          </a:prstGeom>
          <a:noFill/>
        </p:spPr>
        <p:txBody>
          <a:bodyPr wrap="none" lIns="91440" tIns="45720" rIns="91440" bIns="45720">
            <a:spAutoFit/>
          </a:bodyPr>
          <a:lstStyle/>
          <a:p>
            <a:pPr algn="ctr"/>
            <a:r>
              <a:rPr lang="id-ID" sz="5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HIKMAT =</a:t>
            </a:r>
          </a:p>
          <a:p>
            <a:pPr algn="ctr"/>
            <a:r>
              <a:rPr lang="id-ID" sz="5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KETERAMPILAN</a:t>
            </a:r>
          </a:p>
          <a:p>
            <a:pPr algn="ctr"/>
            <a:r>
              <a:rPr lang="id-ID" sz="5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KEBIJAKSANAAN</a:t>
            </a:r>
          </a:p>
          <a:p>
            <a:pPr algn="ctr"/>
            <a:r>
              <a:rPr lang="id-ID" sz="5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KELIHAIAN</a:t>
            </a:r>
          </a:p>
          <a:p>
            <a:pPr algn="ctr"/>
            <a:r>
              <a:rPr lang="id-ID" sz="5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KEHATI-HATIAN</a:t>
            </a:r>
            <a:endParaRPr lang="en-US" sz="5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http://www.ebibleteacher.com/sites/default/files/powerpoint-backgrounds/1/sunshore04O.JPG?1310945724"/>
          <p:cNvPicPr>
            <a:picLocks noChangeAspect="1" noChangeArrowheads="1"/>
          </p:cNvPicPr>
          <p:nvPr/>
        </p:nvPicPr>
        <p:blipFill>
          <a:blip r:embed="rId2"/>
          <a:srcRect/>
          <a:stretch>
            <a:fillRect/>
          </a:stretch>
        </p:blipFill>
        <p:spPr bwMode="auto">
          <a:xfrm>
            <a:off x="0" y="0"/>
            <a:ext cx="9144000" cy="6860854"/>
          </a:xfrm>
          <a:prstGeom prst="rect">
            <a:avLst/>
          </a:prstGeom>
          <a:noFill/>
        </p:spPr>
      </p:pic>
      <p:sp>
        <p:nvSpPr>
          <p:cNvPr id="3" name="Rectangle 2"/>
          <p:cNvSpPr/>
          <p:nvPr/>
        </p:nvSpPr>
        <p:spPr>
          <a:xfrm>
            <a:off x="642910" y="1000108"/>
            <a:ext cx="5085751" cy="5078313"/>
          </a:xfrm>
          <a:prstGeom prst="rect">
            <a:avLst/>
          </a:prstGeom>
          <a:noFill/>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id-ID" sz="5400" b="1" cap="none" spc="0"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PENGETAHUAN =</a:t>
            </a:r>
          </a:p>
          <a:p>
            <a:pPr algn="ctr"/>
            <a:r>
              <a:rPr lang="id-ID" sz="54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PERSEPSI</a:t>
            </a:r>
          </a:p>
          <a:p>
            <a:pPr algn="ctr"/>
            <a:r>
              <a:rPr lang="id-ID" sz="5400" b="1" cap="none" spc="0"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KETERAMPILAN</a:t>
            </a:r>
          </a:p>
          <a:p>
            <a:pPr algn="ctr"/>
            <a:r>
              <a:rPr lang="id-ID" sz="54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PENEGASAN</a:t>
            </a:r>
          </a:p>
          <a:p>
            <a:pPr algn="ctr"/>
            <a:r>
              <a:rPr lang="id-ID" sz="5400" b="1" cap="none" spc="0"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PEMAHAMAN</a:t>
            </a:r>
          </a:p>
          <a:p>
            <a:pPr algn="ctr"/>
            <a:r>
              <a:rPr lang="id-ID" sz="54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KEBIJAKSANAAN</a:t>
            </a:r>
            <a:endParaRPr lang="en-US" sz="5400" b="1" cap="none" spc="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http://www.ebibleteacher.com/sites/default/files/powerpoint-backgrounds/1/sunsetc.jpg?1310945780"/>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3" name="Rectangle 2"/>
          <p:cNvSpPr/>
          <p:nvPr/>
        </p:nvSpPr>
        <p:spPr>
          <a:xfrm>
            <a:off x="0" y="428604"/>
            <a:ext cx="9144000" cy="5078313"/>
          </a:xfrm>
          <a:prstGeom prst="rect">
            <a:avLst/>
          </a:prstGeom>
          <a:noFill/>
        </p:spPr>
        <p:txBody>
          <a:bodyPr wrap="square" lIns="91440" tIns="45720" rIns="91440" bIns="45720">
            <a:spAutoFit/>
          </a:bodyPr>
          <a:lstStyle/>
          <a:p>
            <a:pPr algn="ctr"/>
            <a:r>
              <a:rPr lang="id-ID" sz="54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KEPANDAIAN =</a:t>
            </a:r>
          </a:p>
          <a:p>
            <a:pPr algn="ctr"/>
            <a:r>
              <a:rPr lang="id-ID" sz="54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PEMAHAMAN, KECERDASAN</a:t>
            </a:r>
          </a:p>
          <a:p>
            <a:pPr algn="ctr"/>
            <a:r>
              <a:rPr lang="id-ID" sz="54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KETERAMPILAN</a:t>
            </a:r>
          </a:p>
          <a:p>
            <a:pPr algn="ctr"/>
            <a:r>
              <a:rPr lang="id-ID" sz="54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INTELIJEN, ARGUMEN</a:t>
            </a:r>
          </a:p>
          <a:p>
            <a:pPr algn="ctr"/>
            <a:r>
              <a:rPr lang="id-ID" sz="54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AKAL</a:t>
            </a:r>
          </a:p>
          <a:p>
            <a:pPr algn="ctr"/>
            <a:r>
              <a:rPr lang="id-ID" sz="54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KECAKAPAN, KEBIJAKSANAAN</a:t>
            </a:r>
            <a:endParaRPr lang="en-US" sz="54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3"/>
          <p:cNvPicPr>
            <a:picLocks noGrp="1" noChangeAspect="1" noChangeArrowheads="1"/>
          </p:cNvPicPr>
          <p:nvPr>
            <p:ph type="body" idx="1"/>
          </p:nvPr>
        </p:nvPicPr>
        <p:blipFill>
          <a:blip r:embed="rId2"/>
          <a:srcRect/>
          <a:stretch>
            <a:fillRect/>
          </a:stretch>
        </p:blipFill>
        <p:spPr>
          <a:xfrm>
            <a:off x="0" y="0"/>
            <a:ext cx="9144000" cy="6858000"/>
          </a:xfrm>
        </p:spPr>
      </p:pic>
      <p:sp>
        <p:nvSpPr>
          <p:cNvPr id="63491" name="WordArt 4"/>
          <p:cNvSpPr>
            <a:spLocks noChangeArrowheads="1" noChangeShapeType="1" noTextEdit="1"/>
          </p:cNvSpPr>
          <p:nvPr/>
        </p:nvSpPr>
        <p:spPr bwMode="auto">
          <a:xfrm>
            <a:off x="838200" y="0"/>
            <a:ext cx="7696200" cy="6858000"/>
          </a:xfrm>
          <a:prstGeom prst="rect">
            <a:avLst/>
          </a:prstGeom>
        </p:spPr>
        <p:txBody>
          <a:bodyPr wrap="none" fromWordArt="1">
            <a:prstTxWarp prst="textPlain">
              <a:avLst>
                <a:gd name="adj" fmla="val 50000"/>
              </a:avLst>
            </a:prstTxWarp>
          </a:bodyPr>
          <a:lstStyle/>
          <a:p>
            <a:pPr algn="ctr"/>
            <a:r>
              <a:rPr lang="id-ID" sz="3600" kern="10">
                <a:ln w="9525">
                  <a:noFill/>
                  <a:round/>
                  <a:headEnd/>
                  <a:tailEnd/>
                </a:ln>
                <a:solidFill>
                  <a:srgbClr val="800080"/>
                </a:solidFill>
                <a:effectLst>
                  <a:outerShdw dist="35921" dir="2700000" algn="ctr" rotWithShape="0">
                    <a:srgbClr val="C0C0C0">
                      <a:alpha val="79999"/>
                    </a:srgbClr>
                  </a:outerShdw>
                </a:effectLst>
                <a:latin typeface="Impact"/>
              </a:rPr>
              <a:t>DAHSYATNYA </a:t>
            </a:r>
          </a:p>
          <a:p>
            <a:pPr algn="ctr"/>
            <a:r>
              <a:rPr lang="id-ID" sz="3600" kern="10">
                <a:ln w="9525">
                  <a:noFill/>
                  <a:round/>
                  <a:headEnd/>
                  <a:tailEnd/>
                </a:ln>
                <a:solidFill>
                  <a:srgbClr val="800080"/>
                </a:solidFill>
                <a:effectLst>
                  <a:outerShdw dist="35921" dir="2700000" algn="ctr" rotWithShape="0">
                    <a:srgbClr val="C0C0C0">
                      <a:alpha val="79999"/>
                    </a:srgbClr>
                  </a:outerShdw>
                </a:effectLst>
                <a:latin typeface="Impact"/>
              </a:rPr>
              <a:t>OTAK </a:t>
            </a:r>
          </a:p>
          <a:p>
            <a:pPr algn="ctr"/>
            <a:r>
              <a:rPr lang="id-ID" sz="3600" kern="10">
                <a:ln w="9525">
                  <a:noFill/>
                  <a:round/>
                  <a:headEnd/>
                  <a:tailEnd/>
                </a:ln>
                <a:solidFill>
                  <a:srgbClr val="800080"/>
                </a:solidFill>
                <a:effectLst>
                  <a:outerShdw dist="35921" dir="2700000" algn="ctr" rotWithShape="0">
                    <a:srgbClr val="C0C0C0">
                      <a:alpha val="79999"/>
                    </a:srgbClr>
                  </a:outerShdw>
                </a:effectLst>
                <a:latin typeface="Impact"/>
              </a:rPr>
              <a:t>MANUSIA</a:t>
            </a:r>
          </a:p>
          <a:p>
            <a:pPr algn="ctr"/>
            <a:r>
              <a:rPr lang="id-ID" sz="3600" kern="10">
                <a:ln w="9525">
                  <a:noFill/>
                  <a:round/>
                  <a:headEnd/>
                  <a:tailEnd/>
                </a:ln>
                <a:solidFill>
                  <a:srgbClr val="800080"/>
                </a:solidFill>
                <a:effectLst>
                  <a:outerShdw dist="35921" dir="2700000" algn="ctr" rotWithShape="0">
                    <a:srgbClr val="C0C0C0">
                      <a:alpha val="79999"/>
                    </a:srgbClr>
                  </a:outerShdw>
                </a:effectLst>
                <a:latin typeface="Impact"/>
              </a:rPr>
              <a:t>SEBAGAI</a:t>
            </a:r>
          </a:p>
          <a:p>
            <a:pPr algn="ctr"/>
            <a:r>
              <a:rPr lang="id-ID" sz="3600" kern="10">
                <a:ln w="9525">
                  <a:noFill/>
                  <a:round/>
                  <a:headEnd/>
                  <a:tailEnd/>
                </a:ln>
                <a:solidFill>
                  <a:srgbClr val="800080"/>
                </a:solidFill>
                <a:effectLst>
                  <a:outerShdw dist="35921" dir="2700000" algn="ctr" rotWithShape="0">
                    <a:srgbClr val="C0C0C0">
                      <a:alpha val="79999"/>
                    </a:srgbClr>
                  </a:outerShdw>
                </a:effectLst>
                <a:latin typeface="Impact"/>
              </a:rPr>
              <a:t>CIPTAAN TUHAN</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152400" y="0"/>
            <a:ext cx="8839200" cy="1066800"/>
          </a:xfrm>
        </p:spPr>
        <p:txBody>
          <a:bodyPr/>
          <a:lstStyle/>
          <a:p>
            <a:pPr eaLnBrk="1" hangingPunct="1"/>
            <a:r>
              <a:rPr lang="en-US" sz="3000" b="1" smtClean="0"/>
              <a:t>TUHAN MENCIPTAKAN OTAK MANUSIA </a:t>
            </a:r>
            <a:br>
              <a:rPr lang="en-US" sz="3000" b="1" smtClean="0"/>
            </a:br>
            <a:r>
              <a:rPr lang="en-US" sz="3000" b="1" smtClean="0"/>
              <a:t>LUAR BIASA</a:t>
            </a:r>
          </a:p>
        </p:txBody>
      </p:sp>
      <p:sp>
        <p:nvSpPr>
          <p:cNvPr id="64515" name="Rectangle 3"/>
          <p:cNvSpPr>
            <a:spLocks noGrp="1" noChangeArrowheads="1"/>
          </p:cNvSpPr>
          <p:nvPr>
            <p:ph type="body" sz="half" idx="1"/>
          </p:nvPr>
        </p:nvSpPr>
        <p:spPr>
          <a:xfrm>
            <a:off x="152400" y="1447800"/>
            <a:ext cx="6858000" cy="5029200"/>
          </a:xfrm>
        </p:spPr>
        <p:txBody>
          <a:bodyPr/>
          <a:lstStyle/>
          <a:p>
            <a:pPr eaLnBrk="1" hangingPunct="1">
              <a:lnSpc>
                <a:spcPct val="80000"/>
              </a:lnSpc>
            </a:pPr>
            <a:r>
              <a:rPr lang="en-US" sz="2800" b="1" smtClean="0"/>
              <a:t>30 MILIAR NEURON ATAU SYARAF </a:t>
            </a:r>
          </a:p>
          <a:p>
            <a:pPr eaLnBrk="1" hangingPunct="1">
              <a:lnSpc>
                <a:spcPct val="80000"/>
              </a:lnSpc>
            </a:pPr>
            <a:r>
              <a:rPr lang="en-US" sz="2800" b="1" smtClean="0"/>
              <a:t>MEMORI 30-70 TRILLIUN GIGA</a:t>
            </a:r>
          </a:p>
          <a:p>
            <a:pPr eaLnBrk="1" hangingPunct="1">
              <a:lnSpc>
                <a:spcPct val="80000"/>
              </a:lnSpc>
            </a:pPr>
            <a:r>
              <a:rPr lang="en-US" sz="2800" b="1" smtClean="0"/>
              <a:t>MENCETUSKAN ALIRAN ELEKTRIK</a:t>
            </a:r>
          </a:p>
          <a:p>
            <a:pPr eaLnBrk="1" hangingPunct="1">
              <a:lnSpc>
                <a:spcPct val="80000"/>
              </a:lnSpc>
            </a:pPr>
            <a:r>
              <a:rPr lang="en-US" sz="2800" b="1" smtClean="0"/>
              <a:t>KEMAMPUAN 10.000 X KEMAMPUAN KOMPUTER</a:t>
            </a:r>
          </a:p>
          <a:p>
            <a:pPr eaLnBrk="1" hangingPunct="1">
              <a:lnSpc>
                <a:spcPct val="80000"/>
              </a:lnSpc>
            </a:pPr>
            <a:r>
              <a:rPr lang="en-US" sz="2800" b="1" smtClean="0"/>
              <a:t>70-100 TRILYUN POLA PIKIR </a:t>
            </a:r>
          </a:p>
          <a:p>
            <a:pPr eaLnBrk="1" hangingPunct="1">
              <a:lnSpc>
                <a:spcPct val="80000"/>
              </a:lnSpc>
            </a:pPr>
            <a:r>
              <a:rPr lang="en-US" sz="2800" b="1" smtClean="0"/>
              <a:t>TAK TERHINGGA = 500 EKSIKLOPEDIA</a:t>
            </a:r>
          </a:p>
          <a:p>
            <a:pPr eaLnBrk="1" hangingPunct="1">
              <a:lnSpc>
                <a:spcPct val="80000"/>
              </a:lnSpc>
            </a:pPr>
            <a:r>
              <a:rPr lang="en-US" sz="2800" b="1" smtClean="0"/>
              <a:t>DAPAT DIREKAM DGN ELECTROENCEPHALOGRAPH (EEG)</a:t>
            </a:r>
          </a:p>
          <a:p>
            <a:pPr eaLnBrk="1" hangingPunct="1">
              <a:lnSpc>
                <a:spcPct val="80000"/>
              </a:lnSpc>
            </a:pPr>
            <a:r>
              <a:rPr lang="en-US" sz="2800" b="1" smtClean="0"/>
              <a:t>AKTIVASI SEL MENGHASILKAN GELOMBANG OTAK (BRAINWAVE)</a:t>
            </a:r>
          </a:p>
        </p:txBody>
      </p:sp>
      <p:pic>
        <p:nvPicPr>
          <p:cNvPr id="64516" name="Picture 4"/>
          <p:cNvPicPr>
            <a:picLocks noGrp="1" noChangeAspect="1" noChangeArrowheads="1"/>
          </p:cNvPicPr>
          <p:nvPr>
            <p:ph sz="half" idx="2"/>
          </p:nvPr>
        </p:nvPicPr>
        <p:blipFill>
          <a:blip r:embed="rId2"/>
          <a:srcRect/>
          <a:stretch>
            <a:fillRect/>
          </a:stretch>
        </p:blipFill>
        <p:spPr>
          <a:xfrm>
            <a:off x="7162800" y="762000"/>
            <a:ext cx="1752600" cy="5867400"/>
          </a:xfrm>
          <a:noFill/>
        </p:spPr>
      </p:pic>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ttp://daertube.files.wordpress.com/2012/06/finger-forms-love-wallpaper.jpg"/>
          <p:cNvPicPr/>
          <p:nvPr/>
        </p:nvPicPr>
        <p:blipFill>
          <a:blip r:embed="rId2"/>
          <a:srcRect/>
          <a:stretch>
            <a:fillRect/>
          </a:stretch>
        </p:blipFill>
        <p:spPr bwMode="auto">
          <a:xfrm>
            <a:off x="0" y="0"/>
            <a:ext cx="9144000" cy="6429396"/>
          </a:xfrm>
          <a:prstGeom prst="rect">
            <a:avLst/>
          </a:prstGeom>
          <a:noFill/>
          <a:ln w="9525">
            <a:noFill/>
            <a:miter lim="800000"/>
            <a:headEnd/>
            <a:tailEnd/>
          </a:ln>
        </p:spPr>
      </p:pic>
      <p:sp>
        <p:nvSpPr>
          <p:cNvPr id="3" name="Rectangle 2"/>
          <p:cNvSpPr/>
          <p:nvPr/>
        </p:nvSpPr>
        <p:spPr>
          <a:xfrm>
            <a:off x="0" y="4272677"/>
            <a:ext cx="9144000" cy="2585323"/>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id-ID"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KEPANDAIAN</a:t>
            </a:r>
          </a:p>
          <a:p>
            <a:pPr algn="ctr"/>
            <a:r>
              <a:rPr lang="id-ID" sz="5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DITANAM TUHAN</a:t>
            </a:r>
          </a:p>
          <a:p>
            <a:pPr algn="ctr"/>
            <a:r>
              <a:rPr lang="id-ID"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DI DALAM HATI KITA</a:t>
            </a:r>
            <a:endParaRPr lang="en-US"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653342"/>
          </a:xfrm>
        </p:spPr>
        <p:txBody>
          <a:bodyPr>
            <a:normAutofit fontScale="90000"/>
          </a:bodyPr>
          <a:lstStyle/>
          <a:p>
            <a:r>
              <a:rPr lang="id-ID" dirty="0" smtClean="0"/>
              <a:t>BESALEEL DAN AHOLIAB</a:t>
            </a:r>
            <a:br>
              <a:rPr lang="id-ID" dirty="0" smtClean="0"/>
            </a:br>
            <a:r>
              <a:rPr lang="id-ID" dirty="0" smtClean="0"/>
              <a:t>KELUARAN 31; 1-11, KEL 35: 30-35</a:t>
            </a:r>
            <a:endParaRPr lang="id-ID" dirty="0"/>
          </a:p>
        </p:txBody>
      </p:sp>
      <p:sp>
        <p:nvSpPr>
          <p:cNvPr id="3" name="Content Placeholder 2"/>
          <p:cNvSpPr>
            <a:spLocks noGrp="1"/>
          </p:cNvSpPr>
          <p:nvPr>
            <p:ph idx="1"/>
          </p:nvPr>
        </p:nvSpPr>
        <p:spPr>
          <a:xfrm>
            <a:off x="457200" y="2428868"/>
            <a:ext cx="8229600" cy="1571636"/>
          </a:xfrm>
        </p:spPr>
        <p:txBody>
          <a:bodyPr/>
          <a:lstStyle/>
          <a:p>
            <a:r>
              <a:rPr lang="id-ID" dirty="0" smtClean="0"/>
              <a:t>MERANCANG</a:t>
            </a:r>
          </a:p>
          <a:p>
            <a:r>
              <a:rPr lang="id-ID" dirty="0" smtClean="0"/>
              <a:t>MENGERJAKAN APA YANG DIRANCANG</a:t>
            </a:r>
          </a:p>
          <a:p>
            <a:r>
              <a:rPr lang="id-ID" dirty="0" smtClean="0"/>
              <a:t>MENGAJARKAN PADA ORANG LAIN</a:t>
            </a:r>
          </a:p>
          <a:p>
            <a:pPr>
              <a:buNone/>
            </a:pPr>
            <a:endParaRPr lang="id-ID" dirty="0"/>
          </a:p>
        </p:txBody>
      </p:sp>
      <p:pic>
        <p:nvPicPr>
          <p:cNvPr id="4" name="Picture 3" descr="Annie Ralli2 Annie Rallis hand painting illusions"/>
          <p:cNvPicPr/>
          <p:nvPr/>
        </p:nvPicPr>
        <p:blipFill>
          <a:blip r:embed="rId2"/>
          <a:srcRect/>
          <a:stretch>
            <a:fillRect/>
          </a:stretch>
        </p:blipFill>
        <p:spPr bwMode="auto">
          <a:xfrm>
            <a:off x="6572264" y="3357562"/>
            <a:ext cx="2286016" cy="328614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 y="428604"/>
            <a:ext cx="9144000" cy="6247864"/>
          </a:xfrm>
          <a:prstGeom prst="rect">
            <a:avLst/>
          </a:prstGeom>
          <a:noFill/>
        </p:spPr>
        <p:txBody>
          <a:bodyPr wrap="squar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id-ID" sz="4000" b="1" cap="none" spc="0" dirty="0" smtClean="0">
                <a:ln/>
                <a:solidFill>
                  <a:schemeClr val="tx2">
                    <a:lumMod val="75000"/>
                  </a:schemeClr>
                </a:solidFill>
                <a:effectLst/>
              </a:rPr>
              <a:t>DALAM HATI SEORANG AHLI</a:t>
            </a:r>
          </a:p>
          <a:p>
            <a:pPr algn="ctr"/>
            <a:r>
              <a:rPr lang="id-ID" sz="4000" b="1" dirty="0" smtClean="0">
                <a:ln/>
                <a:solidFill>
                  <a:schemeClr val="tx2">
                    <a:lumMod val="75000"/>
                  </a:schemeClr>
                </a:solidFill>
              </a:rPr>
              <a:t>TELAH DIBERIKAN TUHAN</a:t>
            </a:r>
          </a:p>
          <a:p>
            <a:pPr algn="ctr"/>
            <a:r>
              <a:rPr lang="id-ID" sz="4000" b="1" cap="none" spc="0" dirty="0" smtClean="0">
                <a:ln/>
                <a:solidFill>
                  <a:schemeClr val="tx2">
                    <a:lumMod val="75000"/>
                  </a:schemeClr>
                </a:solidFill>
                <a:effectLst/>
              </a:rPr>
              <a:t>KEAHLIAN</a:t>
            </a:r>
          </a:p>
          <a:p>
            <a:pPr algn="ctr"/>
            <a:r>
              <a:rPr lang="id-ID" sz="4000" b="1" dirty="0" smtClean="0">
                <a:ln/>
                <a:solidFill>
                  <a:schemeClr val="tx2">
                    <a:lumMod val="75000"/>
                  </a:schemeClr>
                </a:solidFill>
              </a:rPr>
              <a:t>TUHAN MEMENUHI MEREKA</a:t>
            </a:r>
          </a:p>
          <a:p>
            <a:pPr algn="ctr"/>
            <a:r>
              <a:rPr lang="id-ID" sz="4000" b="1" cap="none" spc="0" dirty="0" smtClean="0">
                <a:ln/>
                <a:solidFill>
                  <a:schemeClr val="tx2">
                    <a:lumMod val="75000"/>
                  </a:schemeClr>
                </a:solidFill>
                <a:effectLst/>
              </a:rPr>
              <a:t>DENGAN ROH ALLAH</a:t>
            </a:r>
          </a:p>
          <a:p>
            <a:pPr algn="ctr"/>
            <a:r>
              <a:rPr lang="id-ID" sz="4000" b="1" dirty="0" smtClean="0">
                <a:ln/>
                <a:solidFill>
                  <a:schemeClr val="tx2">
                    <a:lumMod val="75000"/>
                  </a:schemeClr>
                </a:solidFill>
              </a:rPr>
              <a:t>MEMENUHI MEREKA DENGAN </a:t>
            </a:r>
          </a:p>
          <a:p>
            <a:pPr algn="ctr"/>
            <a:r>
              <a:rPr lang="id-ID" sz="4000" b="1" cap="none" spc="0" dirty="0" smtClean="0">
                <a:ln/>
                <a:solidFill>
                  <a:schemeClr val="tx2">
                    <a:lumMod val="75000"/>
                  </a:schemeClr>
                </a:solidFill>
                <a:effectLst/>
              </a:rPr>
              <a:t>KEAHLIAN, PENGERTIAN, </a:t>
            </a:r>
          </a:p>
          <a:p>
            <a:pPr algn="ctr"/>
            <a:r>
              <a:rPr lang="id-ID" sz="4000" b="1" dirty="0" smtClean="0">
                <a:ln/>
                <a:solidFill>
                  <a:schemeClr val="tx2">
                    <a:lumMod val="75000"/>
                  </a:schemeClr>
                </a:solidFill>
              </a:rPr>
              <a:t>PENGETAHUAN </a:t>
            </a:r>
          </a:p>
          <a:p>
            <a:pPr algn="ctr"/>
            <a:r>
              <a:rPr lang="id-ID" sz="4000" b="1" dirty="0" smtClean="0">
                <a:ln/>
                <a:solidFill>
                  <a:schemeClr val="tx2">
                    <a:lumMod val="75000"/>
                  </a:schemeClr>
                </a:solidFill>
              </a:rPr>
              <a:t>DAN SEGALA MACAM</a:t>
            </a:r>
          </a:p>
          <a:p>
            <a:pPr algn="ctr"/>
            <a:r>
              <a:rPr lang="id-ID" sz="4000" b="1" cap="none" spc="0" dirty="0" smtClean="0">
                <a:ln/>
                <a:solidFill>
                  <a:schemeClr val="tx2">
                    <a:lumMod val="75000"/>
                  </a:schemeClr>
                </a:solidFill>
                <a:effectLst/>
              </a:rPr>
              <a:t>PEKERJAAN</a:t>
            </a:r>
            <a:endParaRPr lang="en-US" sz="4000" b="1" cap="none" spc="0" dirty="0">
              <a:ln/>
              <a:solidFill>
                <a:schemeClr val="tx2">
                  <a:lumMod val="75000"/>
                </a:schemeClr>
              </a:solidFill>
              <a:effectLst/>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lstStyle/>
          <a:p>
            <a:endParaRPr lang="id-ID"/>
          </a:p>
        </p:txBody>
      </p:sp>
      <p:pic>
        <p:nvPicPr>
          <p:cNvPr id="4" name="Picture 3" descr="http://chewychunks.files.wordpress.com/2012/08/fingers-of-love.jpg"/>
          <p:cNvPicPr/>
          <p:nvPr/>
        </p:nvPicPr>
        <p:blipFill>
          <a:blip r:embed="rId2"/>
          <a:srcRect/>
          <a:stretch>
            <a:fillRect/>
          </a:stretch>
        </p:blipFill>
        <p:spPr bwMode="auto">
          <a:xfrm>
            <a:off x="0" y="0"/>
            <a:ext cx="9144000" cy="6858000"/>
          </a:xfrm>
          <a:prstGeom prst="rect">
            <a:avLst/>
          </a:prstGeom>
          <a:noFill/>
          <a:ln w="9525">
            <a:noFill/>
            <a:miter lim="800000"/>
            <a:headEnd/>
            <a:tailEnd/>
          </a:ln>
        </p:spPr>
      </p:pic>
      <p:pic>
        <p:nvPicPr>
          <p:cNvPr id="103426" name="Picture 2" descr="http://www.conservation.ca.gov/cgs/information/PublishingImages/GoldNug01.jpg"/>
          <p:cNvPicPr>
            <a:picLocks noChangeAspect="1" noChangeArrowheads="1"/>
          </p:cNvPicPr>
          <p:nvPr/>
        </p:nvPicPr>
        <p:blipFill>
          <a:blip r:embed="rId3"/>
          <a:srcRect/>
          <a:stretch>
            <a:fillRect/>
          </a:stretch>
        </p:blipFill>
        <p:spPr bwMode="auto">
          <a:xfrm>
            <a:off x="428596" y="4572008"/>
            <a:ext cx="2643655" cy="1872344"/>
          </a:xfrm>
          <a:prstGeom prst="rect">
            <a:avLst/>
          </a:prstGeom>
          <a:noFill/>
        </p:spPr>
      </p:pic>
      <p:sp>
        <p:nvSpPr>
          <p:cNvPr id="6" name="Rectangle 5"/>
          <p:cNvSpPr/>
          <p:nvPr/>
        </p:nvSpPr>
        <p:spPr>
          <a:xfrm>
            <a:off x="6715140" y="5572140"/>
            <a:ext cx="1875835" cy="923330"/>
          </a:xfrm>
          <a:prstGeom prst="rect">
            <a:avLst/>
          </a:prstGeom>
          <a:noFill/>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id-ID" sz="5400" b="1" cap="none" spc="0"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EMAS</a:t>
            </a:r>
            <a:endParaRPr lang="en-US" sz="5400" b="1" cap="none" spc="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lstStyle/>
          <a:p>
            <a:endParaRPr lang="id-ID"/>
          </a:p>
        </p:txBody>
      </p:sp>
      <p:pic>
        <p:nvPicPr>
          <p:cNvPr id="4" name="Picture 3" descr="http://chewychunks.files.wordpress.com/2012/08/fingers-of-love.jpg"/>
          <p:cNvPicPr/>
          <p:nvPr/>
        </p:nvPicPr>
        <p:blipFill>
          <a:blip r:embed="rId2"/>
          <a:srcRect/>
          <a:stretch>
            <a:fillRect/>
          </a:stretch>
        </p:blipFill>
        <p:spPr bwMode="auto">
          <a:xfrm>
            <a:off x="0" y="0"/>
            <a:ext cx="9144000" cy="6858000"/>
          </a:xfrm>
          <a:prstGeom prst="rect">
            <a:avLst/>
          </a:prstGeom>
          <a:noFill/>
          <a:ln w="9525">
            <a:noFill/>
            <a:miter lim="800000"/>
            <a:headEnd/>
            <a:tailEnd/>
          </a:ln>
        </p:spPr>
      </p:pic>
      <p:pic>
        <p:nvPicPr>
          <p:cNvPr id="126978" name="Picture 2" descr="silver"/>
          <p:cNvPicPr>
            <a:picLocks noChangeAspect="1" noChangeArrowheads="1"/>
          </p:cNvPicPr>
          <p:nvPr/>
        </p:nvPicPr>
        <p:blipFill>
          <a:blip r:embed="rId3"/>
          <a:srcRect/>
          <a:stretch>
            <a:fillRect/>
          </a:stretch>
        </p:blipFill>
        <p:spPr bwMode="auto">
          <a:xfrm>
            <a:off x="428596" y="4695024"/>
            <a:ext cx="2714644" cy="1824844"/>
          </a:xfrm>
          <a:prstGeom prst="rect">
            <a:avLst/>
          </a:prstGeom>
          <a:noFill/>
        </p:spPr>
      </p:pic>
      <p:sp>
        <p:nvSpPr>
          <p:cNvPr id="7" name="Rectangle 6"/>
          <p:cNvSpPr/>
          <p:nvPr/>
        </p:nvSpPr>
        <p:spPr>
          <a:xfrm>
            <a:off x="6500826" y="5429264"/>
            <a:ext cx="2111476"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id-ID"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PERAK</a:t>
            </a:r>
            <a:endParaRPr lang="en-US"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lstStyle/>
          <a:p>
            <a:endParaRPr lang="id-ID"/>
          </a:p>
        </p:txBody>
      </p:sp>
      <p:pic>
        <p:nvPicPr>
          <p:cNvPr id="4" name="Picture 3" descr="http://chewychunks.files.wordpress.com/2012/08/fingers-of-love.jpg"/>
          <p:cNvPicPr/>
          <p:nvPr/>
        </p:nvPicPr>
        <p:blipFill>
          <a:blip r:embed="rId2"/>
          <a:srcRect/>
          <a:stretch>
            <a:fillRect/>
          </a:stretch>
        </p:blipFill>
        <p:spPr bwMode="auto">
          <a:xfrm>
            <a:off x="0" y="0"/>
            <a:ext cx="9144000" cy="6858000"/>
          </a:xfrm>
          <a:prstGeom prst="rect">
            <a:avLst/>
          </a:prstGeom>
          <a:noFill/>
          <a:ln w="9525">
            <a:noFill/>
            <a:miter lim="800000"/>
            <a:headEnd/>
            <a:tailEnd/>
          </a:ln>
        </p:spPr>
      </p:pic>
      <p:pic>
        <p:nvPicPr>
          <p:cNvPr id="125954" name="Picture 2" descr="http://upload.wikimedia.org/wikipedia/commons/thumb/f/f0/NatCopper.jpg/250px-NatCopper.jpg"/>
          <p:cNvPicPr>
            <a:picLocks noChangeAspect="1" noChangeArrowheads="1"/>
          </p:cNvPicPr>
          <p:nvPr/>
        </p:nvPicPr>
        <p:blipFill>
          <a:blip r:embed="rId3"/>
          <a:srcRect/>
          <a:stretch>
            <a:fillRect/>
          </a:stretch>
        </p:blipFill>
        <p:spPr bwMode="auto">
          <a:xfrm>
            <a:off x="357158" y="4286256"/>
            <a:ext cx="2381250" cy="2257426"/>
          </a:xfrm>
          <a:prstGeom prst="rect">
            <a:avLst/>
          </a:prstGeom>
          <a:noFill/>
        </p:spPr>
      </p:pic>
      <p:sp>
        <p:nvSpPr>
          <p:cNvPr id="7" name="Rectangle 6"/>
          <p:cNvSpPr/>
          <p:nvPr/>
        </p:nvSpPr>
        <p:spPr>
          <a:xfrm>
            <a:off x="5786446" y="5934670"/>
            <a:ext cx="3170291"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id-ID"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TEMBAGA</a:t>
            </a:r>
            <a:endParaRPr lang="en-US"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lstStyle/>
          <a:p>
            <a:endParaRPr lang="id-ID"/>
          </a:p>
        </p:txBody>
      </p:sp>
      <p:pic>
        <p:nvPicPr>
          <p:cNvPr id="4" name="Picture 3" descr="http://chewychunks.files.wordpress.com/2012/08/fingers-of-love.jpg"/>
          <p:cNvPicPr/>
          <p:nvPr/>
        </p:nvPicPr>
        <p:blipFill>
          <a:blip r:embed="rId2"/>
          <a:srcRect/>
          <a:stretch>
            <a:fillRect/>
          </a:stretch>
        </p:blipFill>
        <p:spPr bwMode="auto">
          <a:xfrm>
            <a:off x="0" y="0"/>
            <a:ext cx="9144000" cy="6858000"/>
          </a:xfrm>
          <a:prstGeom prst="rect">
            <a:avLst/>
          </a:prstGeom>
          <a:noFill/>
          <a:ln w="9525">
            <a:noFill/>
            <a:miter lim="800000"/>
            <a:headEnd/>
            <a:tailEnd/>
          </a:ln>
        </p:spPr>
      </p:pic>
      <p:pic>
        <p:nvPicPr>
          <p:cNvPr id="124930" name="Picture 2" descr="https://encrypted-tbn0.gstatic.com/images?q=tbn:ANd9GcSzQE6C8Q6DH2xtK7SnqFjFptddLERZH7e_7FStum_QZFf7uPZR"/>
          <p:cNvPicPr>
            <a:picLocks noChangeAspect="1" noChangeArrowheads="1"/>
          </p:cNvPicPr>
          <p:nvPr/>
        </p:nvPicPr>
        <p:blipFill>
          <a:blip r:embed="rId3"/>
          <a:srcRect/>
          <a:stretch>
            <a:fillRect/>
          </a:stretch>
        </p:blipFill>
        <p:spPr bwMode="auto">
          <a:xfrm>
            <a:off x="428596" y="4500570"/>
            <a:ext cx="2466975" cy="1847851"/>
          </a:xfrm>
          <a:prstGeom prst="rect">
            <a:avLst/>
          </a:prstGeom>
          <a:noFill/>
        </p:spPr>
      </p:pic>
      <p:sp>
        <p:nvSpPr>
          <p:cNvPr id="8" name="Rectangle 7"/>
          <p:cNvSpPr/>
          <p:nvPr/>
        </p:nvSpPr>
        <p:spPr>
          <a:xfrm>
            <a:off x="6000760" y="4500570"/>
            <a:ext cx="3143240" cy="1754326"/>
          </a:xfrm>
          <a:prstGeom prst="rect">
            <a:avLst/>
          </a:prstGeom>
          <a:noFill/>
        </p:spPr>
        <p:txBody>
          <a:bodyPr wrap="square" lIns="91440" tIns="45720" rIns="91440" bIns="45720">
            <a:spAutoFit/>
          </a:bodyPr>
          <a:lstStyle/>
          <a:p>
            <a:pPr algn="ctr"/>
            <a:r>
              <a:rPr lang="id-ID" sz="5400" b="1" cap="none" spc="0"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BATU PERMATA</a:t>
            </a:r>
            <a:endParaRPr lang="en-US" sz="5400" b="1" cap="none" spc="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lstStyle/>
          <a:p>
            <a:endParaRPr lang="id-ID"/>
          </a:p>
        </p:txBody>
      </p:sp>
      <p:pic>
        <p:nvPicPr>
          <p:cNvPr id="4" name="Picture 3" descr="http://chewychunks.files.wordpress.com/2012/08/fingers-of-love.jpg"/>
          <p:cNvPicPr/>
          <p:nvPr/>
        </p:nvPicPr>
        <p:blipFill>
          <a:blip r:embed="rId2"/>
          <a:srcRect/>
          <a:stretch>
            <a:fillRect/>
          </a:stretch>
        </p:blipFill>
        <p:spPr bwMode="auto">
          <a:xfrm>
            <a:off x="0" y="0"/>
            <a:ext cx="9144000" cy="6858000"/>
          </a:xfrm>
          <a:prstGeom prst="rect">
            <a:avLst/>
          </a:prstGeom>
          <a:noFill/>
          <a:ln w="9525">
            <a:noFill/>
            <a:miter lim="800000"/>
            <a:headEnd/>
            <a:tailEnd/>
          </a:ln>
        </p:spPr>
      </p:pic>
      <p:pic>
        <p:nvPicPr>
          <p:cNvPr id="123906" name="Picture 2" descr="http://1.bp.blogspot.com/_5uGCirc3u1A/TNqobafTImI/AAAAAAAAAAo/n6AKwMGwmtQ/s1600/461718_ukiran1.jpg"/>
          <p:cNvPicPr>
            <a:picLocks noChangeAspect="1" noChangeArrowheads="1"/>
          </p:cNvPicPr>
          <p:nvPr/>
        </p:nvPicPr>
        <p:blipFill>
          <a:blip r:embed="rId3"/>
          <a:srcRect/>
          <a:stretch>
            <a:fillRect/>
          </a:stretch>
        </p:blipFill>
        <p:spPr bwMode="auto">
          <a:xfrm>
            <a:off x="642910" y="3786190"/>
            <a:ext cx="1771636" cy="2684297"/>
          </a:xfrm>
          <a:prstGeom prst="rect">
            <a:avLst/>
          </a:prstGeom>
          <a:noFill/>
        </p:spPr>
      </p:pic>
      <p:sp>
        <p:nvSpPr>
          <p:cNvPr id="8" name="Rectangle 7"/>
          <p:cNvSpPr/>
          <p:nvPr/>
        </p:nvSpPr>
        <p:spPr>
          <a:xfrm>
            <a:off x="3786182" y="5643578"/>
            <a:ext cx="5140766" cy="923330"/>
          </a:xfrm>
          <a:prstGeom prst="rect">
            <a:avLst/>
          </a:prstGeom>
          <a:noFill/>
        </p:spPr>
        <p:txBody>
          <a:bodyPr wrap="none" lIns="91440" tIns="45720" rIns="91440" bIns="45720">
            <a:spAutoFit/>
          </a:bodyPr>
          <a:lstStyle/>
          <a:p>
            <a:pPr algn="ctr"/>
            <a:r>
              <a:rPr lang="id-ID" sz="5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MENGUKIR KAYU</a:t>
            </a:r>
            <a:endParaRPr lang="en-US" sz="5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lstStyle/>
          <a:p>
            <a:endParaRPr lang="id-ID"/>
          </a:p>
        </p:txBody>
      </p:sp>
      <p:pic>
        <p:nvPicPr>
          <p:cNvPr id="4" name="Picture 3" descr="http://chewychunks.files.wordpress.com/2012/08/fingers-of-love.jpg"/>
          <p:cNvPicPr/>
          <p:nvPr/>
        </p:nvPicPr>
        <p:blipFill>
          <a:blip r:embed="rId2"/>
          <a:srcRect/>
          <a:stretch>
            <a:fillRect/>
          </a:stretch>
        </p:blipFill>
        <p:spPr bwMode="auto">
          <a:xfrm>
            <a:off x="0" y="0"/>
            <a:ext cx="9144000" cy="6858000"/>
          </a:xfrm>
          <a:prstGeom prst="rect">
            <a:avLst/>
          </a:prstGeom>
          <a:noFill/>
          <a:ln w="9525">
            <a:noFill/>
            <a:miter lim="800000"/>
            <a:headEnd/>
            <a:tailEnd/>
          </a:ln>
        </p:spPr>
      </p:pic>
      <p:pic>
        <p:nvPicPr>
          <p:cNvPr id="122882" name="Picture 2" descr="Image"/>
          <p:cNvPicPr>
            <a:picLocks noChangeAspect="1" noChangeArrowheads="1"/>
          </p:cNvPicPr>
          <p:nvPr/>
        </p:nvPicPr>
        <p:blipFill>
          <a:blip r:embed="rId3"/>
          <a:srcRect/>
          <a:stretch>
            <a:fillRect/>
          </a:stretch>
        </p:blipFill>
        <p:spPr bwMode="auto">
          <a:xfrm>
            <a:off x="357158" y="4429132"/>
            <a:ext cx="3500462" cy="1919420"/>
          </a:xfrm>
          <a:prstGeom prst="rect">
            <a:avLst/>
          </a:prstGeom>
          <a:noFill/>
        </p:spPr>
      </p:pic>
      <p:sp>
        <p:nvSpPr>
          <p:cNvPr id="7" name="Rectangle 6"/>
          <p:cNvSpPr/>
          <p:nvPr/>
        </p:nvSpPr>
        <p:spPr>
          <a:xfrm>
            <a:off x="3786182" y="2786058"/>
            <a:ext cx="5019964" cy="341632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id-ID" sz="5400" b="1" cap="none" spc="50" dirty="0" smtClean="0">
                <a:ln w="11430"/>
                <a:solidFill>
                  <a:srgbClr val="7030A0"/>
                </a:solidFill>
                <a:effectLst>
                  <a:outerShdw blurRad="76200" dist="50800" dir="5400000" algn="tl" rotWithShape="0">
                    <a:srgbClr val="000000">
                      <a:alpha val="65000"/>
                    </a:srgbClr>
                  </a:outerShdw>
                </a:effectLst>
              </a:rPr>
              <a:t>KAIN UNGU TUA</a:t>
            </a:r>
          </a:p>
          <a:p>
            <a:pPr algn="ctr"/>
            <a:r>
              <a:rPr lang="id-ID" sz="5400" b="1" spc="50" dirty="0" smtClean="0">
                <a:ln w="11430"/>
                <a:solidFill>
                  <a:srgbClr val="7030A0"/>
                </a:solidFill>
                <a:effectLst>
                  <a:outerShdw blurRad="76200" dist="50800" dir="5400000" algn="tl" rotWithShape="0">
                    <a:srgbClr val="000000">
                      <a:alpha val="65000"/>
                    </a:srgbClr>
                  </a:outerShdw>
                </a:effectLst>
              </a:rPr>
              <a:t>UNGU MUDA</a:t>
            </a:r>
          </a:p>
          <a:p>
            <a:pPr algn="ctr"/>
            <a:r>
              <a:rPr lang="id-ID" sz="5400" b="1" cap="none" spc="50" dirty="0" smtClean="0">
                <a:ln w="11430"/>
                <a:solidFill>
                  <a:srgbClr val="7030A0"/>
                </a:solidFill>
                <a:effectLst>
                  <a:outerShdw blurRad="76200" dist="50800" dir="5400000" algn="tl" rotWithShape="0">
                    <a:srgbClr val="000000">
                      <a:alpha val="65000"/>
                    </a:srgbClr>
                  </a:outerShdw>
                </a:effectLst>
              </a:rPr>
              <a:t>KIRMIZI</a:t>
            </a:r>
          </a:p>
          <a:p>
            <a:pPr algn="ctr"/>
            <a:r>
              <a:rPr lang="id-ID" sz="5400" b="1" spc="50" dirty="0" smtClean="0">
                <a:ln w="11430"/>
                <a:solidFill>
                  <a:srgbClr val="7030A0"/>
                </a:solidFill>
                <a:effectLst>
                  <a:outerShdw blurRad="76200" dist="50800" dir="5400000" algn="tl" rotWithShape="0">
                    <a:srgbClr val="000000">
                      <a:alpha val="65000"/>
                    </a:srgbClr>
                  </a:outerShdw>
                </a:effectLst>
              </a:rPr>
              <a:t>LENAN HALUS</a:t>
            </a:r>
            <a:endParaRPr lang="en-US" sz="5400" b="1" cap="none" spc="50" dirty="0">
              <a:ln w="11430"/>
              <a:solidFill>
                <a:srgbClr val="7030A0"/>
              </a:solidFill>
              <a:effectLst>
                <a:outerShdw blurRad="76200" dist="50800" dir="5400000" algn="tl" rotWithShape="0">
                  <a:srgbClr val="000000">
                    <a:alpha val="65000"/>
                  </a:srgbClr>
                </a:outerShdw>
              </a:effectLst>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abernacle of Moses Version 2 - YouTube.avi">
            <a:hlinkClick r:id="" action="ppaction://media"/>
          </p:cNvPr>
          <p:cNvPicPr>
            <a:picLocks noGrp="1" noChangeAspect="1"/>
          </p:cNvPicPr>
          <p:nvPr>
            <p:ph idx="1"/>
            <a:videoFile r:link="rId2"/>
            <p:extLst>
              <p:ext uri="{DAA4B4D4-6D71-4841-9C94-3DE7FCFB9230}">
                <p14:media xmlns:p14="http://schemas.microsoft.com/office/powerpoint/2010/main" r:link="rId1"/>
              </p:ext>
            </p:extLst>
          </p:nvPr>
        </p:nvPicPr>
        <p:blipFill>
          <a:blip r:embed="rId4"/>
          <a:stretch>
            <a:fillRect/>
          </a:stretch>
        </p:blipFill>
        <p:spPr>
          <a:xfrm>
            <a:off x="0" y="0"/>
            <a:ext cx="9144000" cy="68580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ttp://sphotos-c.ak.fbcdn.net/hphotos-ak-ash4/375968_424707900899899_1387422548_n.jpg"/>
          <p:cNvPicPr/>
          <p:nvPr/>
        </p:nvPicPr>
        <p:blipFill>
          <a:blip r:embed="rId2"/>
          <a:srcRect/>
          <a:stretch>
            <a:fillRect/>
          </a:stretch>
        </p:blipFill>
        <p:spPr bwMode="auto">
          <a:xfrm>
            <a:off x="500034" y="0"/>
            <a:ext cx="8215338" cy="6858000"/>
          </a:xfrm>
          <a:prstGeom prst="rect">
            <a:avLst/>
          </a:prstGeom>
          <a:noFill/>
          <a:ln w="9525">
            <a:noFill/>
            <a:miter lim="800000"/>
            <a:headEnd/>
            <a:tailEnd/>
          </a:ln>
        </p:spPr>
      </p:pic>
      <p:sp>
        <p:nvSpPr>
          <p:cNvPr id="5" name="Rectangle 4"/>
          <p:cNvSpPr/>
          <p:nvPr/>
        </p:nvSpPr>
        <p:spPr>
          <a:xfrm>
            <a:off x="0" y="2714620"/>
            <a:ext cx="9144000" cy="4247317"/>
          </a:xfrm>
          <a:prstGeom prst="rect">
            <a:avLst/>
          </a:prstGeom>
          <a:noFill/>
        </p:spPr>
        <p:txBody>
          <a:bodyPr wrap="square" lIns="91440" tIns="45720" rIns="91440" bIns="45720">
            <a:spAutoFit/>
          </a:bodyPr>
          <a:lstStyle/>
          <a:p>
            <a:pPr algn="ctr"/>
            <a:r>
              <a:rPr lang="id-ID" sz="5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ADA SETIAP TUJUAN TUHAN</a:t>
            </a:r>
          </a:p>
          <a:p>
            <a:pPr algn="ctr"/>
            <a:r>
              <a:rPr lang="id-ID" sz="5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DI SETIAP</a:t>
            </a:r>
          </a:p>
          <a:p>
            <a:pPr algn="ctr"/>
            <a:r>
              <a:rPr lang="id-ID" sz="5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TALENTA/KEPANDAIAN</a:t>
            </a:r>
          </a:p>
          <a:p>
            <a:pPr algn="ctr"/>
            <a:r>
              <a:rPr lang="id-ID" sz="5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YANG DIA BERIKAN</a:t>
            </a:r>
          </a:p>
          <a:p>
            <a:pPr algn="ctr"/>
            <a:r>
              <a:rPr lang="id-ID" sz="5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KELUARAN 31:6</a:t>
            </a:r>
            <a:endParaRPr lang="id-ID" sz="5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990600"/>
          </a:xfrm>
        </p:spPr>
        <p:txBody>
          <a:bodyPr>
            <a:normAutofit fontScale="90000"/>
          </a:bodyPr>
          <a:lstStyle/>
          <a:p>
            <a:pPr algn="ctr"/>
            <a:r>
              <a:rPr lang="id-ID" dirty="0" smtClean="0"/>
              <a:t>ADA BAGIAN TUHAN , ADA BAGIAN KITA</a:t>
            </a:r>
            <a:br>
              <a:rPr lang="id-ID" dirty="0" smtClean="0"/>
            </a:br>
            <a:r>
              <a:rPr lang="id-ID" b="1" dirty="0" smtClean="0"/>
              <a:t>KEL 36:2</a:t>
            </a:r>
            <a:endParaRPr lang="id-ID" b="1" dirty="0"/>
          </a:p>
        </p:txBody>
      </p:sp>
      <p:pic>
        <p:nvPicPr>
          <p:cNvPr id="4" name="Picture 3" descr="Foto: 1. Click on the picture&#10;2. Write TURN in comment &#10;3. Watch and see what develops&#10;&#10;More creative &amp; fun stuff over at www.graffitikings.co.uk&#10;&#10; ."/>
          <p:cNvPicPr/>
          <p:nvPr/>
        </p:nvPicPr>
        <p:blipFill>
          <a:blip r:embed="rId2"/>
          <a:srcRect/>
          <a:stretch>
            <a:fillRect/>
          </a:stretch>
        </p:blipFill>
        <p:spPr bwMode="auto">
          <a:xfrm>
            <a:off x="1857356" y="1643050"/>
            <a:ext cx="5429288" cy="500066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5938" name="Rectangle 2"/>
          <p:cNvSpPr>
            <a:spLocks noGrp="1" noChangeArrowheads="1"/>
          </p:cNvSpPr>
          <p:nvPr>
            <p:ph type="title"/>
          </p:nvPr>
        </p:nvSpPr>
        <p:spPr>
          <a:xfrm>
            <a:off x="457200" y="274638"/>
            <a:ext cx="8229600" cy="1401762"/>
          </a:xfrm>
        </p:spPr>
        <p:txBody>
          <a:bodyPr>
            <a:normAutofit fontScale="90000"/>
          </a:bodyPr>
          <a:lstStyle/>
          <a:p>
            <a:r>
              <a:rPr lang="en-US" sz="4000"/>
              <a:t>SEJARAH PERKEMBANGAN</a:t>
            </a:r>
            <a:br>
              <a:rPr lang="en-US" sz="4000"/>
            </a:br>
            <a:r>
              <a:rPr lang="en-US" sz="4000"/>
              <a:t>PARADIGMA DUNIA TENTANG KEJENIUSAN</a:t>
            </a:r>
          </a:p>
        </p:txBody>
      </p:sp>
      <p:sp>
        <p:nvSpPr>
          <p:cNvPr id="935939" name="AutoShape 3"/>
          <p:cNvSpPr>
            <a:spLocks noChangeArrowheads="1"/>
          </p:cNvSpPr>
          <p:nvPr/>
        </p:nvSpPr>
        <p:spPr bwMode="auto">
          <a:xfrm>
            <a:off x="0" y="2209800"/>
            <a:ext cx="3276600" cy="2743200"/>
          </a:xfrm>
          <a:prstGeom prst="verticalScroll">
            <a:avLst>
              <a:gd name="adj" fmla="val 12500"/>
            </a:avLst>
          </a:prstGeom>
          <a:solidFill>
            <a:schemeClr val="accent1"/>
          </a:solidFill>
          <a:ln w="9525">
            <a:solidFill>
              <a:schemeClr val="tx1"/>
            </a:solidFill>
            <a:round/>
            <a:headEnd/>
            <a:tailEnd/>
          </a:ln>
          <a:effectLst/>
        </p:spPr>
        <p:txBody>
          <a:bodyPr vert="eaVert" wrap="none" anchor="ctr"/>
          <a:lstStyle/>
          <a:p>
            <a:endParaRPr lang="id-ID"/>
          </a:p>
        </p:txBody>
      </p:sp>
      <p:sp>
        <p:nvSpPr>
          <p:cNvPr id="935940" name="WordArt 4"/>
          <p:cNvSpPr>
            <a:spLocks noChangeArrowheads="1" noChangeShapeType="1" noTextEdit="1"/>
          </p:cNvSpPr>
          <p:nvPr/>
        </p:nvSpPr>
        <p:spPr bwMode="auto">
          <a:xfrm>
            <a:off x="1295400" y="2362200"/>
            <a:ext cx="847725" cy="676275"/>
          </a:xfrm>
          <a:prstGeom prst="rect">
            <a:avLst/>
          </a:prstGeom>
        </p:spPr>
        <p:txBody>
          <a:bodyPr wrap="none" fromWordArt="1">
            <a:prstTxWarp prst="textPlain">
              <a:avLst>
                <a:gd name="adj" fmla="val 50000"/>
              </a:avLst>
            </a:prstTxWarp>
          </a:bodyPr>
          <a:lstStyle/>
          <a:p>
            <a:pPr algn="ctr"/>
            <a:r>
              <a:rPr lang="id-ID" sz="4400" kern="10">
                <a:ln w="19050">
                  <a:solidFill>
                    <a:srgbClr val="99CCFF"/>
                  </a:solidFill>
                  <a:round/>
                  <a:headEnd/>
                  <a:tailEnd/>
                </a:ln>
                <a:solidFill>
                  <a:srgbClr val="0066CC"/>
                </a:solidFill>
                <a:effectLst>
                  <a:outerShdw dist="35921" dir="2700000" algn="ctr" rotWithShape="0">
                    <a:srgbClr val="990000"/>
                  </a:outerShdw>
                </a:effectLst>
                <a:latin typeface="Impact"/>
              </a:rPr>
              <a:t> I  Q </a:t>
            </a:r>
          </a:p>
        </p:txBody>
      </p:sp>
      <p:sp>
        <p:nvSpPr>
          <p:cNvPr id="935941" name="AutoShape 5"/>
          <p:cNvSpPr>
            <a:spLocks noChangeArrowheads="1"/>
          </p:cNvSpPr>
          <p:nvPr/>
        </p:nvSpPr>
        <p:spPr bwMode="auto">
          <a:xfrm>
            <a:off x="3352800" y="1981200"/>
            <a:ext cx="2819400" cy="2971800"/>
          </a:xfrm>
          <a:prstGeom prst="verticalScroll">
            <a:avLst>
              <a:gd name="adj" fmla="val 12500"/>
            </a:avLst>
          </a:prstGeom>
          <a:solidFill>
            <a:schemeClr val="accent1"/>
          </a:solidFill>
          <a:ln w="9525">
            <a:solidFill>
              <a:schemeClr val="tx1"/>
            </a:solidFill>
            <a:round/>
            <a:headEnd/>
            <a:tailEnd/>
          </a:ln>
          <a:effectLst/>
        </p:spPr>
        <p:txBody>
          <a:bodyPr vert="eaVert" wrap="none" anchor="ctr"/>
          <a:lstStyle/>
          <a:p>
            <a:endParaRPr lang="id-ID"/>
          </a:p>
        </p:txBody>
      </p:sp>
      <p:sp>
        <p:nvSpPr>
          <p:cNvPr id="935942" name="AutoShape 6"/>
          <p:cNvSpPr>
            <a:spLocks noChangeArrowheads="1"/>
          </p:cNvSpPr>
          <p:nvPr/>
        </p:nvSpPr>
        <p:spPr bwMode="auto">
          <a:xfrm>
            <a:off x="6324600" y="1295400"/>
            <a:ext cx="2362200" cy="3810000"/>
          </a:xfrm>
          <a:prstGeom prst="verticalScroll">
            <a:avLst>
              <a:gd name="adj" fmla="val 12500"/>
            </a:avLst>
          </a:prstGeom>
          <a:solidFill>
            <a:schemeClr val="accent1"/>
          </a:solidFill>
          <a:ln w="9525">
            <a:solidFill>
              <a:schemeClr val="tx1"/>
            </a:solidFill>
            <a:round/>
            <a:headEnd/>
            <a:tailEnd/>
          </a:ln>
          <a:effectLst/>
        </p:spPr>
        <p:txBody>
          <a:bodyPr vert="eaVert" wrap="none" anchor="ctr"/>
          <a:lstStyle/>
          <a:p>
            <a:endParaRPr lang="id-ID"/>
          </a:p>
        </p:txBody>
      </p:sp>
      <p:sp>
        <p:nvSpPr>
          <p:cNvPr id="935943" name="WordArt 7"/>
          <p:cNvSpPr>
            <a:spLocks noChangeArrowheads="1" noChangeShapeType="1" noTextEdit="1"/>
          </p:cNvSpPr>
          <p:nvPr/>
        </p:nvSpPr>
        <p:spPr bwMode="auto">
          <a:xfrm>
            <a:off x="533400" y="3429000"/>
            <a:ext cx="2371725" cy="1200150"/>
          </a:xfrm>
          <a:prstGeom prst="rect">
            <a:avLst/>
          </a:prstGeom>
        </p:spPr>
        <p:txBody>
          <a:bodyPr wrap="none" fromWordArt="1">
            <a:prstTxWarp prst="textPlain">
              <a:avLst>
                <a:gd name="adj" fmla="val 50000"/>
              </a:avLst>
            </a:prstTxWarp>
          </a:bodyPr>
          <a:lstStyle/>
          <a:p>
            <a:pPr algn="ctr"/>
            <a:r>
              <a:rPr lang="fi-FI" sz="2800" kern="10">
                <a:ln w="9525">
                  <a:noFill/>
                  <a:round/>
                  <a:headEnd/>
                  <a:tailEnd/>
                </a:ln>
                <a:solidFill>
                  <a:srgbClr val="336699"/>
                </a:solidFill>
                <a:effectLst>
                  <a:outerShdw dist="45791" dir="2021404" algn="ctr" rotWithShape="0">
                    <a:srgbClr val="B2B2B2">
                      <a:alpha val="80000"/>
                    </a:srgbClr>
                  </a:outerShdw>
                </a:effectLst>
                <a:latin typeface="Times New Roman"/>
                <a:cs typeface="Times New Roman"/>
              </a:rPr>
              <a:t>OTAK KANAN </a:t>
            </a:r>
          </a:p>
          <a:p>
            <a:pPr algn="ctr"/>
            <a:r>
              <a:rPr lang="fi-FI" sz="2800" kern="10">
                <a:ln w="9525">
                  <a:noFill/>
                  <a:round/>
                  <a:headEnd/>
                  <a:tailEnd/>
                </a:ln>
                <a:solidFill>
                  <a:srgbClr val="336699"/>
                </a:solidFill>
                <a:effectLst>
                  <a:outerShdw dist="45791" dir="2021404" algn="ctr" rotWithShape="0">
                    <a:srgbClr val="B2B2B2">
                      <a:alpha val="80000"/>
                    </a:srgbClr>
                  </a:outerShdw>
                </a:effectLst>
                <a:latin typeface="Times New Roman"/>
                <a:cs typeface="Times New Roman"/>
              </a:rPr>
              <a:t>OTAK KIRI</a:t>
            </a:r>
          </a:p>
          <a:p>
            <a:pPr algn="ctr"/>
            <a:r>
              <a:rPr lang="fi-FI" sz="2800" kern="10">
                <a:ln w="9525">
                  <a:noFill/>
                  <a:round/>
                  <a:headEnd/>
                  <a:tailEnd/>
                </a:ln>
                <a:solidFill>
                  <a:srgbClr val="336699"/>
                </a:solidFill>
                <a:effectLst>
                  <a:outerShdw dist="45791" dir="2021404" algn="ctr" rotWithShape="0">
                    <a:srgbClr val="B2B2B2">
                      <a:alpha val="80000"/>
                    </a:srgbClr>
                  </a:outerShdw>
                </a:effectLst>
                <a:latin typeface="Times New Roman"/>
                <a:cs typeface="Times New Roman"/>
              </a:rPr>
              <a:t>MULTIPLE I</a:t>
            </a:r>
            <a:endParaRPr lang="id-ID" sz="2800" kern="10">
              <a:ln w="9525">
                <a:noFill/>
                <a:round/>
                <a:headEnd/>
                <a:tailEnd/>
              </a:ln>
              <a:solidFill>
                <a:srgbClr val="336699"/>
              </a:solidFill>
              <a:effectLst>
                <a:outerShdw dist="45791" dir="2021404" algn="ctr" rotWithShape="0">
                  <a:srgbClr val="B2B2B2">
                    <a:alpha val="80000"/>
                  </a:srgbClr>
                </a:outerShdw>
              </a:effectLst>
              <a:latin typeface="Times New Roman"/>
              <a:cs typeface="Times New Roman"/>
            </a:endParaRPr>
          </a:p>
        </p:txBody>
      </p:sp>
      <p:sp>
        <p:nvSpPr>
          <p:cNvPr id="935944" name="WordArt 8"/>
          <p:cNvSpPr>
            <a:spLocks noChangeArrowheads="1" noChangeShapeType="1" noTextEdit="1"/>
          </p:cNvSpPr>
          <p:nvPr/>
        </p:nvSpPr>
        <p:spPr bwMode="auto">
          <a:xfrm>
            <a:off x="4419600" y="2057400"/>
            <a:ext cx="571500" cy="619125"/>
          </a:xfrm>
          <a:prstGeom prst="rect">
            <a:avLst/>
          </a:prstGeom>
        </p:spPr>
        <p:txBody>
          <a:bodyPr wrap="none" fromWordArt="1">
            <a:prstTxWarp prst="textPlain">
              <a:avLst>
                <a:gd name="adj" fmla="val 50000"/>
              </a:avLst>
            </a:prstTxWarp>
          </a:bodyPr>
          <a:lstStyle/>
          <a:p>
            <a:pPr algn="ctr"/>
            <a:r>
              <a:rPr lang="id-ID" sz="4000" kern="10">
                <a:ln w="19050">
                  <a:solidFill>
                    <a:srgbClr val="99CCFF"/>
                  </a:solidFill>
                  <a:round/>
                  <a:headEnd/>
                  <a:tailEnd/>
                </a:ln>
                <a:solidFill>
                  <a:srgbClr val="0066CC"/>
                </a:solidFill>
                <a:effectLst>
                  <a:outerShdw dist="35921" dir="2700000" algn="ctr" rotWithShape="0">
                    <a:srgbClr val="990000"/>
                  </a:outerShdw>
                </a:effectLst>
                <a:latin typeface="Impact"/>
              </a:rPr>
              <a:t>E Q</a:t>
            </a:r>
          </a:p>
        </p:txBody>
      </p:sp>
      <p:sp>
        <p:nvSpPr>
          <p:cNvPr id="935945" name="WordArt 9"/>
          <p:cNvSpPr>
            <a:spLocks noChangeArrowheads="1" noChangeShapeType="1" noTextEdit="1"/>
          </p:cNvSpPr>
          <p:nvPr/>
        </p:nvSpPr>
        <p:spPr bwMode="auto">
          <a:xfrm>
            <a:off x="3886200" y="2971800"/>
            <a:ext cx="1600200" cy="1828800"/>
          </a:xfrm>
          <a:prstGeom prst="rect">
            <a:avLst/>
          </a:prstGeom>
        </p:spPr>
        <p:txBody>
          <a:bodyPr wrap="none" fromWordArt="1">
            <a:prstTxWarp prst="textPlain">
              <a:avLst>
                <a:gd name="adj" fmla="val 50000"/>
              </a:avLst>
            </a:prstTxWarp>
          </a:bodyPr>
          <a:lstStyle/>
          <a:p>
            <a:pPr algn="ctr"/>
            <a:r>
              <a:rPr lang="id-ID" sz="3600" kern="10">
                <a:ln w="9525">
                  <a:noFill/>
                  <a:round/>
                  <a:headEnd/>
                  <a:tailEnd/>
                </a:ln>
                <a:solidFill>
                  <a:srgbClr val="336699"/>
                </a:solidFill>
                <a:effectLst>
                  <a:outerShdw dist="45791" dir="2021404" algn="ctr" rotWithShape="0">
                    <a:srgbClr val="B2B2B2">
                      <a:alpha val="80000"/>
                    </a:srgbClr>
                  </a:outerShdw>
                </a:effectLst>
                <a:latin typeface="Times New Roman"/>
                <a:cs typeface="Times New Roman"/>
              </a:rPr>
              <a:t>DANIEL </a:t>
            </a:r>
          </a:p>
          <a:p>
            <a:pPr algn="ctr"/>
            <a:r>
              <a:rPr lang="id-ID" sz="3600" kern="10">
                <a:ln w="9525">
                  <a:noFill/>
                  <a:round/>
                  <a:headEnd/>
                  <a:tailEnd/>
                </a:ln>
                <a:solidFill>
                  <a:srgbClr val="336699"/>
                </a:solidFill>
                <a:effectLst>
                  <a:outerShdw dist="45791" dir="2021404" algn="ctr" rotWithShape="0">
                    <a:srgbClr val="B2B2B2">
                      <a:alpha val="80000"/>
                    </a:srgbClr>
                  </a:outerShdw>
                </a:effectLst>
                <a:latin typeface="Times New Roman"/>
                <a:cs typeface="Times New Roman"/>
              </a:rPr>
              <a:t>GOLEMAN</a:t>
            </a:r>
          </a:p>
        </p:txBody>
      </p:sp>
      <p:sp>
        <p:nvSpPr>
          <p:cNvPr id="935946" name="WordArt 10"/>
          <p:cNvSpPr>
            <a:spLocks noChangeArrowheads="1" noChangeShapeType="1" noTextEdit="1"/>
          </p:cNvSpPr>
          <p:nvPr/>
        </p:nvSpPr>
        <p:spPr bwMode="auto">
          <a:xfrm>
            <a:off x="7391400" y="1447800"/>
            <a:ext cx="561975" cy="571500"/>
          </a:xfrm>
          <a:prstGeom prst="rect">
            <a:avLst/>
          </a:prstGeom>
        </p:spPr>
        <p:txBody>
          <a:bodyPr wrap="none" fromWordArt="1">
            <a:prstTxWarp prst="textPlain">
              <a:avLst>
                <a:gd name="adj" fmla="val 50000"/>
              </a:avLst>
            </a:prstTxWarp>
          </a:bodyPr>
          <a:lstStyle/>
          <a:p>
            <a:pPr algn="ctr"/>
            <a:r>
              <a:rPr lang="id-ID" sz="3600" kern="10">
                <a:ln w="19050">
                  <a:solidFill>
                    <a:srgbClr val="99CCFF"/>
                  </a:solidFill>
                  <a:round/>
                  <a:headEnd/>
                  <a:tailEnd/>
                </a:ln>
                <a:solidFill>
                  <a:srgbClr val="0066CC"/>
                </a:solidFill>
                <a:effectLst>
                  <a:outerShdw dist="35921" dir="2700000" algn="ctr" rotWithShape="0">
                    <a:srgbClr val="990000"/>
                  </a:outerShdw>
                </a:effectLst>
                <a:latin typeface="Impact"/>
              </a:rPr>
              <a:t>S Q</a:t>
            </a:r>
          </a:p>
        </p:txBody>
      </p:sp>
      <p:sp>
        <p:nvSpPr>
          <p:cNvPr id="935947" name="Rectangle 11"/>
          <p:cNvSpPr>
            <a:spLocks noChangeArrowheads="1"/>
          </p:cNvSpPr>
          <p:nvPr/>
        </p:nvSpPr>
        <p:spPr bwMode="auto">
          <a:xfrm>
            <a:off x="228600" y="5181600"/>
            <a:ext cx="2667000" cy="1371600"/>
          </a:xfrm>
          <a:prstGeom prst="rect">
            <a:avLst/>
          </a:prstGeom>
          <a:solidFill>
            <a:schemeClr val="accent1"/>
          </a:solidFill>
          <a:ln w="9525">
            <a:solidFill>
              <a:schemeClr val="tx1"/>
            </a:solidFill>
            <a:miter lim="800000"/>
            <a:headEnd/>
            <a:tailEnd/>
          </a:ln>
          <a:effectLst/>
        </p:spPr>
        <p:txBody>
          <a:bodyPr wrap="none" anchor="ctr"/>
          <a:lstStyle/>
          <a:p>
            <a:endParaRPr lang="id-ID"/>
          </a:p>
        </p:txBody>
      </p:sp>
      <p:sp>
        <p:nvSpPr>
          <p:cNvPr id="935948" name="WordArt 12"/>
          <p:cNvSpPr>
            <a:spLocks noChangeArrowheads="1" noChangeShapeType="1" noTextEdit="1"/>
          </p:cNvSpPr>
          <p:nvPr/>
        </p:nvSpPr>
        <p:spPr bwMode="auto">
          <a:xfrm>
            <a:off x="457200" y="5410200"/>
            <a:ext cx="2333625" cy="1047750"/>
          </a:xfrm>
          <a:prstGeom prst="rect">
            <a:avLst/>
          </a:prstGeom>
        </p:spPr>
        <p:txBody>
          <a:bodyPr wrap="none" fromWordArt="1">
            <a:prstTxWarp prst="textPlain">
              <a:avLst>
                <a:gd name="adj" fmla="val 50000"/>
              </a:avLst>
            </a:prstTxWarp>
          </a:bodyPr>
          <a:lstStyle/>
          <a:p>
            <a:pPr algn="ctr"/>
            <a:r>
              <a:rPr lang="id-ID" sz="3600" kern="10">
                <a:ln w="9525">
                  <a:noFill/>
                  <a:round/>
                  <a:headEnd/>
                  <a:tailEnd/>
                </a:ln>
                <a:solidFill>
                  <a:srgbClr val="336699"/>
                </a:solidFill>
                <a:effectLst>
                  <a:outerShdw dist="45791" dir="2021404" algn="ctr" rotWithShape="0">
                    <a:srgbClr val="B2B2B2">
                      <a:alpha val="80000"/>
                    </a:srgbClr>
                  </a:outerShdw>
                </a:effectLst>
                <a:latin typeface="Times New Roman"/>
                <a:cs typeface="Times New Roman"/>
              </a:rPr>
              <a:t>OUTWARD</a:t>
            </a:r>
          </a:p>
          <a:p>
            <a:pPr algn="ctr"/>
            <a:r>
              <a:rPr lang="id-ID" sz="3600" kern="10">
                <a:ln w="9525">
                  <a:noFill/>
                  <a:round/>
                  <a:headEnd/>
                  <a:tailEnd/>
                </a:ln>
                <a:solidFill>
                  <a:srgbClr val="336699"/>
                </a:solidFill>
                <a:effectLst>
                  <a:outerShdw dist="45791" dir="2021404" algn="ctr" rotWithShape="0">
                    <a:srgbClr val="B2B2B2">
                      <a:alpha val="80000"/>
                    </a:srgbClr>
                  </a:outerShdw>
                </a:effectLst>
                <a:latin typeface="Times New Roman"/>
                <a:cs typeface="Times New Roman"/>
              </a:rPr>
              <a:t>LOOKING</a:t>
            </a:r>
          </a:p>
        </p:txBody>
      </p:sp>
      <p:sp>
        <p:nvSpPr>
          <p:cNvPr id="935949" name="Rectangle 13"/>
          <p:cNvSpPr>
            <a:spLocks noChangeArrowheads="1"/>
          </p:cNvSpPr>
          <p:nvPr/>
        </p:nvSpPr>
        <p:spPr bwMode="auto">
          <a:xfrm>
            <a:off x="3352800" y="5181600"/>
            <a:ext cx="2667000" cy="1371600"/>
          </a:xfrm>
          <a:prstGeom prst="rect">
            <a:avLst/>
          </a:prstGeom>
          <a:solidFill>
            <a:schemeClr val="accent1"/>
          </a:solidFill>
          <a:ln w="9525">
            <a:solidFill>
              <a:schemeClr val="tx1"/>
            </a:solidFill>
            <a:miter lim="800000"/>
            <a:headEnd/>
            <a:tailEnd/>
          </a:ln>
          <a:effectLst/>
        </p:spPr>
        <p:txBody>
          <a:bodyPr wrap="none" anchor="ctr"/>
          <a:lstStyle/>
          <a:p>
            <a:endParaRPr lang="id-ID"/>
          </a:p>
        </p:txBody>
      </p:sp>
      <p:sp>
        <p:nvSpPr>
          <p:cNvPr id="935950" name="WordArt 14"/>
          <p:cNvSpPr>
            <a:spLocks noChangeArrowheads="1" noChangeShapeType="1" noTextEdit="1"/>
          </p:cNvSpPr>
          <p:nvPr/>
        </p:nvSpPr>
        <p:spPr bwMode="auto">
          <a:xfrm>
            <a:off x="3429000" y="5334000"/>
            <a:ext cx="2333625" cy="1047750"/>
          </a:xfrm>
          <a:prstGeom prst="rect">
            <a:avLst/>
          </a:prstGeom>
        </p:spPr>
        <p:txBody>
          <a:bodyPr wrap="none" fromWordArt="1">
            <a:prstTxWarp prst="textPlain">
              <a:avLst>
                <a:gd name="adj" fmla="val 50000"/>
              </a:avLst>
            </a:prstTxWarp>
          </a:bodyPr>
          <a:lstStyle/>
          <a:p>
            <a:pPr algn="ctr"/>
            <a:r>
              <a:rPr lang="id-ID" sz="3600" kern="10">
                <a:ln w="9525">
                  <a:noFill/>
                  <a:round/>
                  <a:headEnd/>
                  <a:tailEnd/>
                </a:ln>
                <a:solidFill>
                  <a:srgbClr val="336699"/>
                </a:solidFill>
                <a:effectLst>
                  <a:outerShdw dist="45791" dir="2021404" algn="ctr" rotWithShape="0">
                    <a:srgbClr val="B2B2B2">
                      <a:alpha val="80000"/>
                    </a:srgbClr>
                  </a:outerShdw>
                </a:effectLst>
                <a:latin typeface="Times New Roman"/>
                <a:cs typeface="Times New Roman"/>
              </a:rPr>
              <a:t>INWARD </a:t>
            </a:r>
          </a:p>
          <a:p>
            <a:pPr algn="ctr"/>
            <a:r>
              <a:rPr lang="id-ID" sz="3600" kern="10">
                <a:ln w="9525">
                  <a:noFill/>
                  <a:round/>
                  <a:headEnd/>
                  <a:tailEnd/>
                </a:ln>
                <a:solidFill>
                  <a:srgbClr val="336699"/>
                </a:solidFill>
                <a:effectLst>
                  <a:outerShdw dist="45791" dir="2021404" algn="ctr" rotWithShape="0">
                    <a:srgbClr val="B2B2B2">
                      <a:alpha val="80000"/>
                    </a:srgbClr>
                  </a:outerShdw>
                </a:effectLst>
                <a:latin typeface="Times New Roman"/>
                <a:cs typeface="Times New Roman"/>
              </a:rPr>
              <a:t>LOOKING</a:t>
            </a:r>
          </a:p>
        </p:txBody>
      </p:sp>
      <p:sp>
        <p:nvSpPr>
          <p:cNvPr id="935951" name="Rectangle 15"/>
          <p:cNvSpPr>
            <a:spLocks noChangeArrowheads="1"/>
          </p:cNvSpPr>
          <p:nvPr/>
        </p:nvSpPr>
        <p:spPr bwMode="auto">
          <a:xfrm>
            <a:off x="6248400" y="5181600"/>
            <a:ext cx="2667000" cy="1371600"/>
          </a:xfrm>
          <a:prstGeom prst="rect">
            <a:avLst/>
          </a:prstGeom>
          <a:solidFill>
            <a:schemeClr val="accent1"/>
          </a:solidFill>
          <a:ln w="9525">
            <a:solidFill>
              <a:schemeClr val="tx1"/>
            </a:solidFill>
            <a:miter lim="800000"/>
            <a:headEnd/>
            <a:tailEnd/>
          </a:ln>
          <a:effectLst/>
        </p:spPr>
        <p:txBody>
          <a:bodyPr wrap="none" anchor="ctr"/>
          <a:lstStyle/>
          <a:p>
            <a:endParaRPr lang="id-ID"/>
          </a:p>
        </p:txBody>
      </p:sp>
      <p:sp>
        <p:nvSpPr>
          <p:cNvPr id="935952" name="WordArt 16"/>
          <p:cNvSpPr>
            <a:spLocks noChangeArrowheads="1" noChangeShapeType="1" noTextEdit="1"/>
          </p:cNvSpPr>
          <p:nvPr/>
        </p:nvSpPr>
        <p:spPr bwMode="auto">
          <a:xfrm>
            <a:off x="6400800" y="5410200"/>
            <a:ext cx="2333625" cy="1047750"/>
          </a:xfrm>
          <a:prstGeom prst="rect">
            <a:avLst/>
          </a:prstGeom>
        </p:spPr>
        <p:txBody>
          <a:bodyPr wrap="none" fromWordArt="1">
            <a:prstTxWarp prst="textPlain">
              <a:avLst>
                <a:gd name="adj" fmla="val 50000"/>
              </a:avLst>
            </a:prstTxWarp>
          </a:bodyPr>
          <a:lstStyle/>
          <a:p>
            <a:pPr algn="ctr"/>
            <a:r>
              <a:rPr lang="id-ID" sz="3600" kern="10">
                <a:ln w="9525">
                  <a:noFill/>
                  <a:round/>
                  <a:headEnd/>
                  <a:tailEnd/>
                </a:ln>
                <a:solidFill>
                  <a:srgbClr val="336699"/>
                </a:solidFill>
                <a:effectLst>
                  <a:outerShdw dist="45791" dir="2021404" algn="ctr" rotWithShape="0">
                    <a:srgbClr val="B2B2B2">
                      <a:alpha val="80000"/>
                    </a:srgbClr>
                  </a:outerShdw>
                </a:effectLst>
                <a:latin typeface="Times New Roman"/>
                <a:cs typeface="Times New Roman"/>
              </a:rPr>
              <a:t>LIVING </a:t>
            </a:r>
          </a:p>
          <a:p>
            <a:pPr algn="ctr"/>
            <a:r>
              <a:rPr lang="id-ID" sz="3600" kern="10">
                <a:ln w="9525">
                  <a:noFill/>
                  <a:round/>
                  <a:headEnd/>
                  <a:tailEnd/>
                </a:ln>
                <a:solidFill>
                  <a:srgbClr val="336699"/>
                </a:solidFill>
                <a:effectLst>
                  <a:outerShdw dist="45791" dir="2021404" algn="ctr" rotWithShape="0">
                    <a:srgbClr val="B2B2B2">
                      <a:alpha val="80000"/>
                    </a:srgbClr>
                  </a:outerShdw>
                </a:effectLst>
                <a:latin typeface="Times New Roman"/>
                <a:cs typeface="Times New Roman"/>
              </a:rPr>
              <a:t>LOOKING</a:t>
            </a:r>
          </a:p>
        </p:txBody>
      </p:sp>
      <p:sp>
        <p:nvSpPr>
          <p:cNvPr id="935953" name="WordArt 17"/>
          <p:cNvSpPr>
            <a:spLocks noChangeArrowheads="1" noChangeShapeType="1" noTextEdit="1"/>
          </p:cNvSpPr>
          <p:nvPr/>
        </p:nvSpPr>
        <p:spPr bwMode="auto">
          <a:xfrm>
            <a:off x="6705600" y="2209800"/>
            <a:ext cx="1600200" cy="2667000"/>
          </a:xfrm>
          <a:prstGeom prst="rect">
            <a:avLst/>
          </a:prstGeom>
        </p:spPr>
        <p:txBody>
          <a:bodyPr wrap="none" fromWordArt="1">
            <a:prstTxWarp prst="textPlain">
              <a:avLst>
                <a:gd name="adj" fmla="val 50000"/>
              </a:avLst>
            </a:prstTxWarp>
          </a:bodyPr>
          <a:lstStyle/>
          <a:p>
            <a:pPr algn="ctr"/>
            <a:r>
              <a:rPr lang="id-ID" sz="3600" kern="10">
                <a:ln w="9525">
                  <a:noFill/>
                  <a:round/>
                  <a:headEnd/>
                  <a:tailEnd/>
                </a:ln>
                <a:solidFill>
                  <a:srgbClr val="336699"/>
                </a:solidFill>
                <a:effectLst>
                  <a:outerShdw dist="45791" dir="2021404" algn="ctr" rotWithShape="0">
                    <a:srgbClr val="B2B2B2">
                      <a:alpha val="80000"/>
                    </a:srgbClr>
                  </a:outerShdw>
                </a:effectLst>
                <a:latin typeface="Times New Roman"/>
                <a:cs typeface="Times New Roman"/>
              </a:rPr>
              <a:t>KARYA</a:t>
            </a:r>
          </a:p>
          <a:p>
            <a:pPr algn="ctr"/>
            <a:r>
              <a:rPr lang="id-ID" sz="3600" kern="10">
                <a:ln w="9525">
                  <a:noFill/>
                  <a:round/>
                  <a:headEnd/>
                  <a:tailEnd/>
                </a:ln>
                <a:solidFill>
                  <a:srgbClr val="336699"/>
                </a:solidFill>
                <a:effectLst>
                  <a:outerShdw dist="45791" dir="2021404" algn="ctr" rotWithShape="0">
                    <a:srgbClr val="B2B2B2">
                      <a:alpha val="80000"/>
                    </a:srgbClr>
                  </a:outerShdw>
                </a:effectLst>
                <a:latin typeface="Times New Roman"/>
                <a:cs typeface="Times New Roman"/>
              </a:rPr>
              <a:t>BRILLIANT</a:t>
            </a: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6962" name="WordArt 2"/>
          <p:cNvSpPr>
            <a:spLocks noChangeArrowheads="1" noChangeShapeType="1" noTextEdit="1"/>
          </p:cNvSpPr>
          <p:nvPr/>
        </p:nvSpPr>
        <p:spPr bwMode="auto">
          <a:xfrm>
            <a:off x="152400" y="0"/>
            <a:ext cx="8991600" cy="6629400"/>
          </a:xfrm>
          <a:prstGeom prst="rect">
            <a:avLst/>
          </a:prstGeom>
        </p:spPr>
        <p:txBody>
          <a:bodyPr wrap="none" fromWordArt="1">
            <a:prstTxWarp prst="textTriangle">
              <a:avLst>
                <a:gd name="adj" fmla="val 50000"/>
              </a:avLst>
            </a:prstTxWarp>
            <a:scene3d>
              <a:camera prst="legacyObliqueTopLeft"/>
              <a:lightRig rig="legacyNormal3" dir="r"/>
            </a:scene3d>
            <a:sp3d extrusionH="201600" prstMaterial="legacyMatte">
              <a:extrusionClr>
                <a:srgbClr val="0066CC"/>
              </a:extrusionClr>
            </a:sp3d>
          </a:bodyPr>
          <a:lstStyle/>
          <a:p>
            <a:pPr algn="ctr"/>
            <a:r>
              <a:rPr lang="id-ID" sz="3600" kern="10">
                <a:ln w="9525">
                  <a:round/>
                  <a:headEnd/>
                  <a:tailEnd/>
                </a:ln>
                <a:gradFill rotWithShape="0">
                  <a:gsLst>
                    <a:gs pos="0">
                      <a:srgbClr val="FFFFCC"/>
                    </a:gs>
                    <a:gs pos="100000">
                      <a:srgbClr val="FF9999"/>
                    </a:gs>
                  </a:gsLst>
                  <a:lin ang="5400000" scaled="1"/>
                </a:gradFill>
                <a:latin typeface="Times New Roman"/>
                <a:cs typeface="Times New Roman"/>
              </a:rPr>
              <a:t>RAHASIA S Q</a:t>
            </a:r>
          </a:p>
          <a:p>
            <a:pPr algn="ctr"/>
            <a:r>
              <a:rPr lang="id-ID" sz="3600" kern="10">
                <a:ln w="9525">
                  <a:round/>
                  <a:headEnd/>
                  <a:tailEnd/>
                </a:ln>
                <a:gradFill rotWithShape="0">
                  <a:gsLst>
                    <a:gs pos="0">
                      <a:srgbClr val="FFFFCC"/>
                    </a:gs>
                    <a:gs pos="100000">
                      <a:srgbClr val="FF9999"/>
                    </a:gs>
                  </a:gsLst>
                  <a:lin ang="5400000" scaled="1"/>
                </a:gradFill>
                <a:latin typeface="Times New Roman"/>
                <a:cs typeface="Times New Roman"/>
              </a:rPr>
              <a:t>TOKOH-TOKOH</a:t>
            </a:r>
          </a:p>
          <a:p>
            <a:pPr algn="ctr"/>
            <a:r>
              <a:rPr lang="id-ID" sz="3600" kern="10">
                <a:ln w="9525">
                  <a:round/>
                  <a:headEnd/>
                  <a:tailEnd/>
                </a:ln>
                <a:gradFill rotWithShape="0">
                  <a:gsLst>
                    <a:gs pos="0">
                      <a:srgbClr val="FFFFCC"/>
                    </a:gs>
                    <a:gs pos="100000">
                      <a:srgbClr val="FF9999"/>
                    </a:gs>
                  </a:gsLst>
                  <a:lin ang="5400000" scaled="1"/>
                </a:gradFill>
                <a:latin typeface="Times New Roman"/>
                <a:cs typeface="Times New Roman"/>
              </a:rPr>
              <a:t>TONGGAK SEJARAH</a:t>
            </a:r>
          </a:p>
          <a:p>
            <a:pPr algn="ctr"/>
            <a:r>
              <a:rPr lang="id-ID" sz="3600" kern="10">
                <a:ln w="9525">
                  <a:round/>
                  <a:headEnd/>
                  <a:tailEnd/>
                </a:ln>
                <a:gradFill rotWithShape="0">
                  <a:gsLst>
                    <a:gs pos="0">
                      <a:srgbClr val="FFFFCC"/>
                    </a:gs>
                    <a:gs pos="100000">
                      <a:srgbClr val="FF9999"/>
                    </a:gs>
                  </a:gsLst>
                  <a:lin ang="5400000" scaled="1"/>
                </a:gradFill>
                <a:latin typeface="Times New Roman"/>
                <a:cs typeface="Times New Roman"/>
              </a:rPr>
              <a:t>KEBANGKITAN EROPA</a:t>
            </a:r>
          </a:p>
          <a:p>
            <a:pPr algn="ctr"/>
            <a:r>
              <a:rPr lang="id-ID" sz="3600" kern="10">
                <a:ln w="9525">
                  <a:round/>
                  <a:headEnd/>
                  <a:tailEnd/>
                </a:ln>
                <a:gradFill rotWithShape="0">
                  <a:gsLst>
                    <a:gs pos="0">
                      <a:srgbClr val="FFFFCC"/>
                    </a:gs>
                    <a:gs pos="100000">
                      <a:srgbClr val="FF9999"/>
                    </a:gs>
                  </a:gsLst>
                  <a:lin ang="5400000" scaled="1"/>
                </a:gradFill>
                <a:latin typeface="Times New Roman"/>
                <a:cs typeface="Times New Roman"/>
              </a:rPr>
              <a:t>KARYA BRILLIANT</a:t>
            </a: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7986" name="WordArt 2"/>
          <p:cNvSpPr>
            <a:spLocks noChangeArrowheads="1" noChangeShapeType="1" noTextEdit="1"/>
          </p:cNvSpPr>
          <p:nvPr/>
        </p:nvSpPr>
        <p:spPr bwMode="auto">
          <a:xfrm>
            <a:off x="762000" y="533400"/>
            <a:ext cx="7315200" cy="5562600"/>
          </a:xfrm>
          <a:prstGeom prst="rect">
            <a:avLst/>
          </a:prstGeom>
        </p:spPr>
        <p:txBody>
          <a:bodyPr wrap="none" fromWordArt="1">
            <a:prstTxWarp prst="textPlain">
              <a:avLst>
                <a:gd name="adj" fmla="val 50000"/>
              </a:avLst>
            </a:prstTxWarp>
          </a:bodyPr>
          <a:lstStyle/>
          <a:p>
            <a:pPr algn="ctr"/>
            <a:r>
              <a:rPr lang="id-ID" sz="3600" kern="10">
                <a:ln w="9525">
                  <a:noFill/>
                  <a:round/>
                  <a:headEnd/>
                  <a:tailEnd/>
                </a:ln>
                <a:gradFill rotWithShape="0">
                  <a:gsLst>
                    <a:gs pos="0">
                      <a:srgbClr val="FFFF00"/>
                    </a:gs>
                    <a:gs pos="100000">
                      <a:srgbClr val="FF9933"/>
                    </a:gs>
                  </a:gsLst>
                  <a:path path="rect">
                    <a:fillToRect l="50000" t="50000" r="50000" b="50000"/>
                  </a:path>
                </a:gradFill>
                <a:effectLst>
                  <a:outerShdw dist="35921" dir="2700000" algn="ctr" rotWithShape="0">
                    <a:srgbClr val="C0C0C0">
                      <a:alpha val="80000"/>
                    </a:srgbClr>
                  </a:outerShdw>
                </a:effectLst>
                <a:latin typeface="Impact"/>
              </a:rPr>
              <a:t>LEUWENHOEK</a:t>
            </a:r>
          </a:p>
          <a:p>
            <a:pPr algn="ctr"/>
            <a:r>
              <a:rPr lang="id-ID" sz="3600" kern="10">
                <a:ln w="9525">
                  <a:noFill/>
                  <a:round/>
                  <a:headEnd/>
                  <a:tailEnd/>
                </a:ln>
                <a:gradFill rotWithShape="0">
                  <a:gsLst>
                    <a:gs pos="0">
                      <a:srgbClr val="FFFF00"/>
                    </a:gs>
                    <a:gs pos="100000">
                      <a:srgbClr val="FF9933"/>
                    </a:gs>
                  </a:gsLst>
                  <a:path path="rect">
                    <a:fillToRect l="50000" t="50000" r="50000" b="50000"/>
                  </a:path>
                </a:gradFill>
                <a:effectLst>
                  <a:outerShdw dist="35921" dir="2700000" algn="ctr" rotWithShape="0">
                    <a:srgbClr val="C0C0C0">
                      <a:alpha val="80000"/>
                    </a:srgbClr>
                  </a:outerShdw>
                </a:effectLst>
                <a:latin typeface="Impact"/>
              </a:rPr>
              <a:t>LEOUIS PASTEOUR</a:t>
            </a:r>
          </a:p>
          <a:p>
            <a:pPr algn="ctr"/>
            <a:r>
              <a:rPr lang="id-ID" sz="3600" kern="10">
                <a:ln w="9525">
                  <a:noFill/>
                  <a:round/>
                  <a:headEnd/>
                  <a:tailEnd/>
                </a:ln>
                <a:gradFill rotWithShape="0">
                  <a:gsLst>
                    <a:gs pos="0">
                      <a:srgbClr val="FFFF00"/>
                    </a:gs>
                    <a:gs pos="100000">
                      <a:srgbClr val="FF9933"/>
                    </a:gs>
                  </a:gsLst>
                  <a:path path="rect">
                    <a:fillToRect l="50000" t="50000" r="50000" b="50000"/>
                  </a:path>
                </a:gradFill>
                <a:effectLst>
                  <a:outerShdw dist="35921" dir="2700000" algn="ctr" rotWithShape="0">
                    <a:srgbClr val="C0C0C0">
                      <a:alpha val="80000"/>
                    </a:srgbClr>
                  </a:outerShdw>
                </a:effectLst>
                <a:latin typeface="Impact"/>
              </a:rPr>
              <a:t>JAMES WATT</a:t>
            </a:r>
          </a:p>
          <a:p>
            <a:pPr algn="ctr"/>
            <a:r>
              <a:rPr lang="id-ID" sz="3600" kern="10">
                <a:ln w="9525">
                  <a:noFill/>
                  <a:round/>
                  <a:headEnd/>
                  <a:tailEnd/>
                </a:ln>
                <a:gradFill rotWithShape="0">
                  <a:gsLst>
                    <a:gs pos="0">
                      <a:srgbClr val="FFFF00"/>
                    </a:gs>
                    <a:gs pos="100000">
                      <a:srgbClr val="FF9933"/>
                    </a:gs>
                  </a:gsLst>
                  <a:path path="rect">
                    <a:fillToRect l="50000" t="50000" r="50000" b="50000"/>
                  </a:path>
                </a:gradFill>
                <a:effectLst>
                  <a:outerShdw dist="35921" dir="2700000" algn="ctr" rotWithShape="0">
                    <a:srgbClr val="C0C0C0">
                      <a:alpha val="80000"/>
                    </a:srgbClr>
                  </a:outerShdw>
                </a:effectLst>
                <a:latin typeface="Impact"/>
              </a:rPr>
              <a:t>THOMAS EDISON</a:t>
            </a:r>
          </a:p>
          <a:p>
            <a:pPr algn="ctr"/>
            <a:r>
              <a:rPr lang="id-ID" sz="3600" kern="10">
                <a:ln w="9525">
                  <a:noFill/>
                  <a:round/>
                  <a:headEnd/>
                  <a:tailEnd/>
                </a:ln>
                <a:gradFill rotWithShape="0">
                  <a:gsLst>
                    <a:gs pos="0">
                      <a:srgbClr val="FFFF00"/>
                    </a:gs>
                    <a:gs pos="100000">
                      <a:srgbClr val="FF9933"/>
                    </a:gs>
                  </a:gsLst>
                  <a:path path="rect">
                    <a:fillToRect l="50000" t="50000" r="50000" b="50000"/>
                  </a:path>
                </a:gradFill>
                <a:effectLst>
                  <a:outerShdw dist="35921" dir="2700000" algn="ctr" rotWithShape="0">
                    <a:srgbClr val="C0C0C0">
                      <a:alpha val="80000"/>
                    </a:srgbClr>
                  </a:outerShdw>
                </a:effectLst>
                <a:latin typeface="Impact"/>
              </a:rPr>
              <a:t>ISAAC NEWTON</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39010" name="WordArt 2"/>
          <p:cNvSpPr>
            <a:spLocks noChangeArrowheads="1" noChangeShapeType="1" noTextEdit="1"/>
          </p:cNvSpPr>
          <p:nvPr/>
        </p:nvSpPr>
        <p:spPr bwMode="auto">
          <a:xfrm>
            <a:off x="2590800" y="381000"/>
            <a:ext cx="6248400" cy="6019800"/>
          </a:xfrm>
          <a:prstGeom prst="rect">
            <a:avLst/>
          </a:prstGeom>
        </p:spPr>
        <p:txBody>
          <a:bodyPr wrap="none" fromWordArt="1">
            <a:prstTxWarp prst="textPlain">
              <a:avLst>
                <a:gd name="adj" fmla="val 50000"/>
              </a:avLst>
            </a:prstTxWarp>
          </a:bodyPr>
          <a:lstStyle/>
          <a:p>
            <a:pPr algn="ctr"/>
            <a:r>
              <a:rPr lang="id-ID" sz="3600" kern="10">
                <a:ln w="12700">
                  <a:solidFill>
                    <a:srgbClr val="800080"/>
                  </a:solidFill>
                  <a:round/>
                  <a:headEnd/>
                  <a:tailEnd/>
                </a:ln>
                <a:solidFill>
                  <a:srgbClr val="B2B2B2">
                    <a:alpha val="50000"/>
                  </a:srgbClr>
                </a:solidFill>
                <a:effectLst>
                  <a:outerShdw dist="45791" dir="2021404" algn="ctr" rotWithShape="0">
                    <a:srgbClr val="9999FF"/>
                  </a:outerShdw>
                </a:effectLst>
                <a:latin typeface="Arial Black"/>
              </a:rPr>
              <a:t>WALAUPUN</a:t>
            </a:r>
          </a:p>
          <a:p>
            <a:pPr algn="ctr"/>
            <a:r>
              <a:rPr lang="id-ID" sz="3600" kern="10">
                <a:ln w="12700">
                  <a:solidFill>
                    <a:srgbClr val="800080"/>
                  </a:solidFill>
                  <a:round/>
                  <a:headEnd/>
                  <a:tailEnd/>
                </a:ln>
                <a:solidFill>
                  <a:srgbClr val="B2B2B2">
                    <a:alpha val="50000"/>
                  </a:srgbClr>
                </a:solidFill>
                <a:effectLst>
                  <a:outerShdw dist="45791" dir="2021404" algn="ctr" rotWithShape="0">
                    <a:srgbClr val="9999FF"/>
                  </a:outerShdw>
                </a:effectLst>
                <a:latin typeface="Arial Black"/>
              </a:rPr>
              <a:t>TERBATAS</a:t>
            </a:r>
          </a:p>
          <a:p>
            <a:pPr algn="ctr"/>
            <a:r>
              <a:rPr lang="id-ID" sz="3600" kern="10">
                <a:ln w="12700">
                  <a:solidFill>
                    <a:srgbClr val="800080"/>
                  </a:solidFill>
                  <a:round/>
                  <a:headEnd/>
                  <a:tailEnd/>
                </a:ln>
                <a:solidFill>
                  <a:srgbClr val="B2B2B2">
                    <a:alpha val="50000"/>
                  </a:srgbClr>
                </a:solidFill>
                <a:effectLst>
                  <a:outerShdw dist="45791" dir="2021404" algn="ctr" rotWithShape="0">
                    <a:srgbClr val="9999FF"/>
                  </a:outerShdw>
                </a:effectLst>
                <a:latin typeface="Arial Black"/>
              </a:rPr>
              <a:t>PERANGKAT </a:t>
            </a:r>
          </a:p>
          <a:p>
            <a:pPr algn="ctr"/>
            <a:r>
              <a:rPr lang="id-ID" sz="3600" kern="10">
                <a:ln w="12700">
                  <a:solidFill>
                    <a:srgbClr val="800080"/>
                  </a:solidFill>
                  <a:round/>
                  <a:headEnd/>
                  <a:tailEnd/>
                </a:ln>
                <a:solidFill>
                  <a:srgbClr val="B2B2B2">
                    <a:alpha val="50000"/>
                  </a:srgbClr>
                </a:solidFill>
                <a:effectLst>
                  <a:outerShdw dist="45791" dir="2021404" algn="ctr" rotWithShape="0">
                    <a:srgbClr val="9999FF"/>
                  </a:outerShdw>
                </a:effectLst>
                <a:latin typeface="Arial Black"/>
              </a:rPr>
              <a:t>DAN </a:t>
            </a:r>
          </a:p>
          <a:p>
            <a:pPr algn="ctr"/>
            <a:r>
              <a:rPr lang="id-ID" sz="3600" kern="10">
                <a:ln w="12700">
                  <a:solidFill>
                    <a:srgbClr val="800080"/>
                  </a:solidFill>
                  <a:round/>
                  <a:headEnd/>
                  <a:tailEnd/>
                </a:ln>
                <a:solidFill>
                  <a:srgbClr val="B2B2B2">
                    <a:alpha val="50000"/>
                  </a:srgbClr>
                </a:solidFill>
                <a:effectLst>
                  <a:outerShdw dist="45791" dir="2021404" algn="ctr" rotWithShape="0">
                    <a:srgbClr val="9999FF"/>
                  </a:outerShdw>
                </a:effectLst>
                <a:latin typeface="Arial Black"/>
              </a:rPr>
              <a:t>FASILITAS</a:t>
            </a: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0034" name="WordArt 2"/>
          <p:cNvSpPr>
            <a:spLocks noChangeArrowheads="1" noChangeShapeType="1" noTextEdit="1"/>
          </p:cNvSpPr>
          <p:nvPr/>
        </p:nvSpPr>
        <p:spPr bwMode="auto">
          <a:xfrm>
            <a:off x="2362200" y="2743200"/>
            <a:ext cx="6172200" cy="3352800"/>
          </a:xfrm>
          <a:prstGeom prst="rect">
            <a:avLst/>
          </a:prstGeom>
        </p:spPr>
        <p:txBody>
          <a:bodyPr wrap="none" fromWordArt="1">
            <a:prstTxWarp prst="textPlain">
              <a:avLst>
                <a:gd name="adj" fmla="val 50000"/>
              </a:avLst>
            </a:prstTxWarp>
          </a:bodyPr>
          <a:lstStyle/>
          <a:p>
            <a:pPr algn="ctr"/>
            <a:r>
              <a:rPr lang="fi-FI" sz="4000" kern="1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a:rPr>
              <a:t>1. BEKERJA KERAS</a:t>
            </a:r>
          </a:p>
          <a:p>
            <a:pPr algn="ctr"/>
            <a:r>
              <a:rPr lang="fi-FI" sz="4000" kern="1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a:rPr>
              <a:t>( 18 JAM/HARI)</a:t>
            </a:r>
            <a:endParaRPr lang="id-ID" sz="4000" kern="1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a:endParaRP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1058" name="WordArt 2"/>
          <p:cNvSpPr>
            <a:spLocks noChangeArrowheads="1" noChangeShapeType="1" noTextEdit="1"/>
          </p:cNvSpPr>
          <p:nvPr/>
        </p:nvSpPr>
        <p:spPr bwMode="auto">
          <a:xfrm>
            <a:off x="2286000" y="228600"/>
            <a:ext cx="6662738" cy="5791200"/>
          </a:xfrm>
          <a:prstGeom prst="rect">
            <a:avLst/>
          </a:prstGeom>
        </p:spPr>
        <p:txBody>
          <a:bodyPr wrap="none" fromWordArt="1">
            <a:prstTxWarp prst="textPlain">
              <a:avLst>
                <a:gd name="adj" fmla="val 50000"/>
              </a:avLst>
            </a:prstTxWarp>
          </a:bodyPr>
          <a:lstStyle/>
          <a:p>
            <a:pPr algn="ctr"/>
            <a:r>
              <a:rPr lang="sv-SE" sz="3600" kern="1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a:rPr>
              <a:t>2. RASA INGIN TAHU </a:t>
            </a:r>
          </a:p>
          <a:p>
            <a:pPr algn="ctr"/>
            <a:r>
              <a:rPr lang="sv-SE" sz="3600" kern="1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a:rPr>
              <a:t>YANG BESAR</a:t>
            </a:r>
          </a:p>
          <a:p>
            <a:pPr algn="ctr"/>
            <a:r>
              <a:rPr lang="sv-SE" sz="3600" kern="1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a:rPr>
              <a:t>-BUKAN KARNA</a:t>
            </a:r>
          </a:p>
          <a:p>
            <a:pPr algn="ctr"/>
            <a:r>
              <a:rPr lang="sv-SE" sz="3600" kern="1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a:rPr>
              <a:t> PRAGMATIS</a:t>
            </a:r>
          </a:p>
          <a:p>
            <a:pPr algn="ctr"/>
            <a:r>
              <a:rPr lang="sv-SE" sz="3600" kern="1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a:rPr>
              <a:t>- BUKAN KARNA </a:t>
            </a:r>
          </a:p>
          <a:p>
            <a:pPr algn="ctr"/>
            <a:r>
              <a:rPr lang="sv-SE" sz="3600" kern="1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a:rPr>
              <a:t>EKONOMIS</a:t>
            </a:r>
            <a:endParaRPr lang="id-ID" sz="3600" kern="1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a:endParaRP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82" name="WordArt 2"/>
          <p:cNvSpPr>
            <a:spLocks noChangeArrowheads="1" noChangeShapeType="1" noTextEdit="1"/>
          </p:cNvSpPr>
          <p:nvPr/>
        </p:nvSpPr>
        <p:spPr bwMode="auto">
          <a:xfrm>
            <a:off x="457200" y="381000"/>
            <a:ext cx="8534400" cy="6248400"/>
          </a:xfrm>
          <a:prstGeom prst="rect">
            <a:avLst/>
          </a:prstGeom>
        </p:spPr>
        <p:txBody>
          <a:bodyPr wrap="none" fromWordArt="1">
            <a:prstTxWarp prst="textPlain">
              <a:avLst>
                <a:gd name="adj" fmla="val 50000"/>
              </a:avLst>
            </a:prstTxWarp>
          </a:bodyPr>
          <a:lstStyle/>
          <a:p>
            <a:pPr algn="ctr"/>
            <a:r>
              <a:rPr lang="id-ID" sz="3600" kern="1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a:rPr>
              <a:t>3. VISI KERJA :</a:t>
            </a:r>
          </a:p>
          <a:p>
            <a:pPr algn="ctr"/>
            <a:r>
              <a:rPr lang="id-ID" sz="3600" kern="1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a:rPr>
              <a:t>UNTUK UMAT MANUSIA</a:t>
            </a:r>
          </a:p>
          <a:p>
            <a:pPr algn="ctr"/>
            <a:r>
              <a:rPr lang="id-ID" sz="3600" kern="1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a:rPr>
              <a:t>- BUKAN UNTUK</a:t>
            </a:r>
          </a:p>
          <a:p>
            <a:pPr algn="ctr"/>
            <a:r>
              <a:rPr lang="id-ID" sz="3600" kern="1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a:rPr>
              <a:t> KEPENTINGAN PRIBADI</a:t>
            </a:r>
          </a:p>
          <a:p>
            <a:pPr algn="ctr"/>
            <a:r>
              <a:rPr lang="id-ID" sz="3600" kern="1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a:rPr>
              <a:t>YANG SEMPIT</a:t>
            </a: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3106" name="WordArt 2"/>
          <p:cNvSpPr>
            <a:spLocks noChangeArrowheads="1" noChangeShapeType="1" noTextEdit="1"/>
          </p:cNvSpPr>
          <p:nvPr/>
        </p:nvSpPr>
        <p:spPr bwMode="auto">
          <a:xfrm>
            <a:off x="228600" y="228600"/>
            <a:ext cx="8763000" cy="6324600"/>
          </a:xfrm>
          <a:prstGeom prst="rect">
            <a:avLst/>
          </a:prstGeom>
        </p:spPr>
        <p:txBody>
          <a:bodyPr wrap="none" fromWordArt="1">
            <a:prstTxWarp prst="textPlain">
              <a:avLst>
                <a:gd name="adj" fmla="val 50000"/>
              </a:avLst>
            </a:prstTxWarp>
          </a:bodyPr>
          <a:lstStyle/>
          <a:p>
            <a:pPr algn="ctr"/>
            <a:r>
              <a:rPr lang="id-ID" sz="3600" kern="1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a:rPr>
              <a:t>4. KINERJA INTELEKTUAL:</a:t>
            </a:r>
          </a:p>
          <a:p>
            <a:pPr algn="ctr"/>
            <a:r>
              <a:rPr lang="id-ID" sz="3600" kern="1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a:rPr>
              <a:t>DIDORONG </a:t>
            </a:r>
          </a:p>
          <a:p>
            <a:pPr algn="ctr"/>
            <a:r>
              <a:rPr lang="id-ID" sz="3600" kern="1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a:rPr>
              <a:t>DAN DIMOTIVISIR</a:t>
            </a:r>
          </a:p>
          <a:p>
            <a:pPr algn="ctr"/>
            <a:r>
              <a:rPr lang="id-ID" sz="3600" kern="1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a:rPr>
              <a:t>OLEH :</a:t>
            </a:r>
          </a:p>
          <a:p>
            <a:pPr algn="ctr"/>
            <a:r>
              <a:rPr lang="id-ID" sz="3600" kern="1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a:rPr>
              <a:t>KEBENARAN</a:t>
            </a:r>
          </a:p>
          <a:p>
            <a:pPr algn="ctr"/>
            <a:r>
              <a:rPr lang="id-ID" sz="3600" kern="1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a:rPr>
              <a:t>PENGETAHUAN</a:t>
            </a:r>
          </a:p>
          <a:p>
            <a:pPr algn="ctr"/>
            <a:r>
              <a:rPr lang="id-ID" sz="3600" kern="1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a:rPr>
              <a:t>DAN CINTA</a:t>
            </a: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1236" name="Picture 4"/>
          <p:cNvPicPr>
            <a:picLocks noGrp="1" noChangeAspect="1" noChangeArrowheads="1"/>
          </p:cNvPicPr>
          <p:nvPr>
            <p:ph idx="1"/>
          </p:nvPr>
        </p:nvPicPr>
        <p:blipFill>
          <a:blip r:embed="rId2"/>
          <a:srcRect/>
          <a:stretch>
            <a:fillRect/>
          </a:stretch>
        </p:blipFill>
        <p:spPr>
          <a:xfrm>
            <a:off x="0" y="0"/>
            <a:ext cx="9144000" cy="6858000"/>
          </a:xfrm>
          <a:noFill/>
          <a:ln/>
        </p:spPr>
      </p:pic>
      <p:sp>
        <p:nvSpPr>
          <p:cNvPr id="991239" name="WordArt 7"/>
          <p:cNvSpPr>
            <a:spLocks noChangeArrowheads="1" noChangeShapeType="1" noTextEdit="1"/>
          </p:cNvSpPr>
          <p:nvPr/>
        </p:nvSpPr>
        <p:spPr bwMode="auto">
          <a:xfrm>
            <a:off x="304800" y="685800"/>
            <a:ext cx="8686800" cy="5791200"/>
          </a:xfrm>
          <a:prstGeom prst="rect">
            <a:avLst/>
          </a:prstGeom>
        </p:spPr>
        <p:txBody>
          <a:bodyPr wrap="none" fromWordArt="1">
            <a:prstTxWarp prst="textPlain">
              <a:avLst>
                <a:gd name="adj" fmla="val 50000"/>
              </a:avLst>
            </a:prstTxWarp>
          </a:bodyPr>
          <a:lstStyle/>
          <a:p>
            <a:pPr algn="ctr"/>
            <a:r>
              <a:rPr lang="id-ID" sz="3600" kern="1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a:rPr>
              <a:t>SEDANGKAN</a:t>
            </a:r>
          </a:p>
          <a:p>
            <a:pPr algn="ctr"/>
            <a:r>
              <a:rPr lang="id-ID" sz="3600" kern="1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a:rPr>
              <a:t> CINTA</a:t>
            </a:r>
          </a:p>
          <a:p>
            <a:pPr algn="ctr"/>
            <a:r>
              <a:rPr lang="id-ID" sz="3600" kern="1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a:rPr>
              <a:t> ADALAH </a:t>
            </a:r>
          </a:p>
          <a:p>
            <a:pPr algn="ctr"/>
            <a:r>
              <a:rPr lang="id-ID" sz="3600" kern="1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a:rPr>
              <a:t>MANIFESTASI ILAHI</a:t>
            </a:r>
          </a:p>
          <a:p>
            <a:pPr algn="ctr"/>
            <a:r>
              <a:rPr lang="id-ID" sz="3600" kern="1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a:rPr>
              <a:t>YANG UTAMA</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62" name="Rectangle 2"/>
          <p:cNvSpPr>
            <a:spLocks noGrp="1" noChangeArrowheads="1"/>
          </p:cNvSpPr>
          <p:nvPr>
            <p:ph type="title"/>
          </p:nvPr>
        </p:nvSpPr>
        <p:spPr/>
        <p:txBody>
          <a:bodyPr>
            <a:normAutofit fontScale="90000"/>
          </a:bodyPr>
          <a:lstStyle/>
          <a:p>
            <a:r>
              <a:rPr lang="en-US" sz="4000"/>
              <a:t>CINTA KASIH</a:t>
            </a:r>
            <a:br>
              <a:rPr lang="en-US" sz="4000"/>
            </a:br>
            <a:endParaRPr lang="en-US" sz="4000"/>
          </a:p>
        </p:txBody>
      </p:sp>
      <p:sp>
        <p:nvSpPr>
          <p:cNvPr id="1064963" name="Rectangle 3"/>
          <p:cNvSpPr>
            <a:spLocks noGrp="1" noChangeArrowheads="1"/>
          </p:cNvSpPr>
          <p:nvPr>
            <p:ph type="body" idx="1"/>
          </p:nvPr>
        </p:nvSpPr>
        <p:spPr>
          <a:xfrm>
            <a:off x="457200" y="914400"/>
            <a:ext cx="8534400" cy="5745163"/>
          </a:xfrm>
        </p:spPr>
        <p:txBody>
          <a:bodyPr/>
          <a:lstStyle/>
          <a:p>
            <a:r>
              <a:rPr lang="en-US" b="1" dirty="0"/>
              <a:t>PEMBENTUKAN KARAKTER ILAHI</a:t>
            </a:r>
          </a:p>
          <a:p>
            <a:r>
              <a:rPr lang="en-US" b="1" dirty="0"/>
              <a:t>DIBENTUK DARI DIDIKAN</a:t>
            </a:r>
          </a:p>
          <a:p>
            <a:r>
              <a:rPr lang="en-US" b="1" dirty="0"/>
              <a:t>KECERDASAN SPIRITUAL OTOMATIS MENGHASILKAN KECERDASAN KARAKTER</a:t>
            </a:r>
          </a:p>
          <a:p>
            <a:r>
              <a:rPr lang="en-US" b="1" dirty="0"/>
              <a:t>SEMAKIN </a:t>
            </a:r>
            <a:r>
              <a:rPr lang="id-ID" b="1" dirty="0" smtClean="0"/>
              <a:t>AKRAB</a:t>
            </a:r>
            <a:r>
              <a:rPr lang="en-US" b="1" dirty="0" smtClean="0"/>
              <a:t> </a:t>
            </a:r>
            <a:r>
              <a:rPr lang="en-US" b="1" dirty="0"/>
              <a:t>DENGAN TUHAN SEMAKIN SMART</a:t>
            </a:r>
          </a:p>
          <a:p>
            <a:r>
              <a:rPr lang="en-US" b="1" dirty="0"/>
              <a:t>SERUPA YESUS = KARAKTER SERUPA YESUS = SMART SEPERTI YESUS</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5155" name="AutoShape 3"/>
          <p:cNvSpPr>
            <a:spLocks noChangeArrowheads="1"/>
          </p:cNvSpPr>
          <p:nvPr/>
        </p:nvSpPr>
        <p:spPr bwMode="auto">
          <a:xfrm rot="10800000">
            <a:off x="2743200" y="1143000"/>
            <a:ext cx="2438400" cy="685800"/>
          </a:xfrm>
          <a:prstGeom prst="rightArrow">
            <a:avLst>
              <a:gd name="adj1" fmla="val 53704"/>
              <a:gd name="adj2" fmla="val 90733"/>
            </a:avLst>
          </a:prstGeom>
          <a:solidFill>
            <a:schemeClr val="accent1"/>
          </a:solidFill>
          <a:ln w="9525">
            <a:solidFill>
              <a:schemeClr val="tx1"/>
            </a:solidFill>
            <a:miter lim="800000"/>
            <a:headEnd/>
            <a:tailEnd/>
          </a:ln>
          <a:effectLst/>
        </p:spPr>
        <p:txBody>
          <a:bodyPr wrap="none" anchor="ctr"/>
          <a:lstStyle/>
          <a:p>
            <a:endParaRPr lang="id-ID"/>
          </a:p>
        </p:txBody>
      </p:sp>
      <p:sp>
        <p:nvSpPr>
          <p:cNvPr id="945156" name="Oval 4"/>
          <p:cNvSpPr>
            <a:spLocks noChangeArrowheads="1"/>
          </p:cNvSpPr>
          <p:nvPr/>
        </p:nvSpPr>
        <p:spPr bwMode="auto">
          <a:xfrm>
            <a:off x="5638800" y="381000"/>
            <a:ext cx="3276600" cy="2590800"/>
          </a:xfrm>
          <a:prstGeom prst="ellipse">
            <a:avLst/>
          </a:prstGeom>
          <a:solidFill>
            <a:schemeClr val="accent1"/>
          </a:solidFill>
          <a:ln w="9525">
            <a:solidFill>
              <a:schemeClr val="tx1"/>
            </a:solidFill>
            <a:round/>
            <a:headEnd/>
            <a:tailEnd/>
          </a:ln>
          <a:effectLst/>
        </p:spPr>
        <p:txBody>
          <a:bodyPr wrap="none" anchor="ctr"/>
          <a:lstStyle/>
          <a:p>
            <a:endParaRPr lang="id-ID"/>
          </a:p>
        </p:txBody>
      </p:sp>
      <p:sp>
        <p:nvSpPr>
          <p:cNvPr id="945157" name="WordArt 5"/>
          <p:cNvSpPr>
            <a:spLocks noChangeArrowheads="1" noChangeShapeType="1" noTextEdit="1"/>
          </p:cNvSpPr>
          <p:nvPr/>
        </p:nvSpPr>
        <p:spPr bwMode="auto">
          <a:xfrm>
            <a:off x="6019800" y="990600"/>
            <a:ext cx="2590800" cy="1524000"/>
          </a:xfrm>
          <a:prstGeom prst="rect">
            <a:avLst/>
          </a:prstGeom>
        </p:spPr>
        <p:txBody>
          <a:bodyPr wrap="none" fromWordArt="1">
            <a:prstTxWarp prst="textPlain">
              <a:avLst>
                <a:gd name="adj" fmla="val 50000"/>
              </a:avLst>
            </a:prstTxWarp>
          </a:bodyPr>
          <a:lstStyle/>
          <a:p>
            <a:pPr algn="ctr"/>
            <a:r>
              <a:rPr lang="id-ID" sz="3600" b="1" kern="10">
                <a:ln w="9525">
                  <a:noFill/>
                  <a:round/>
                  <a:headEnd/>
                  <a:tailEnd/>
                </a:ln>
                <a:effectLst>
                  <a:outerShdw dist="45791" dir="2021404" algn="ctr" rotWithShape="0">
                    <a:srgbClr val="B2B2B2">
                      <a:alpha val="80000"/>
                    </a:srgbClr>
                  </a:outerShdw>
                </a:effectLst>
                <a:latin typeface="Times New Roman"/>
                <a:cs typeface="Times New Roman"/>
              </a:rPr>
              <a:t>DUNIA </a:t>
            </a:r>
          </a:p>
          <a:p>
            <a:pPr algn="ctr"/>
            <a:r>
              <a:rPr lang="id-ID" sz="3600" b="1" kern="10">
                <a:ln w="9525">
                  <a:noFill/>
                  <a:round/>
                  <a:headEnd/>
                  <a:tailEnd/>
                </a:ln>
                <a:effectLst>
                  <a:outerShdw dist="45791" dir="2021404" algn="ctr" rotWithShape="0">
                    <a:srgbClr val="B2B2B2">
                      <a:alpha val="80000"/>
                    </a:srgbClr>
                  </a:outerShdw>
                </a:effectLst>
                <a:latin typeface="Times New Roman"/>
                <a:cs typeface="Times New Roman"/>
              </a:rPr>
              <a:t>BAGI </a:t>
            </a:r>
          </a:p>
          <a:p>
            <a:pPr algn="ctr"/>
            <a:r>
              <a:rPr lang="id-ID" sz="3600" b="1" kern="10">
                <a:ln w="9525">
                  <a:noFill/>
                  <a:round/>
                  <a:headEnd/>
                  <a:tailEnd/>
                </a:ln>
                <a:effectLst>
                  <a:outerShdw dist="45791" dir="2021404" algn="ctr" rotWithShape="0">
                    <a:srgbClr val="B2B2B2">
                      <a:alpha val="80000"/>
                    </a:srgbClr>
                  </a:outerShdw>
                </a:effectLst>
                <a:latin typeface="Times New Roman"/>
                <a:cs typeface="Times New Roman"/>
              </a:rPr>
              <a:t>AKU</a:t>
            </a:r>
          </a:p>
        </p:txBody>
      </p:sp>
      <p:sp>
        <p:nvSpPr>
          <p:cNvPr id="945158" name="WordArt 6"/>
          <p:cNvSpPr>
            <a:spLocks noChangeArrowheads="1" noChangeShapeType="1" noTextEdit="1"/>
          </p:cNvSpPr>
          <p:nvPr/>
        </p:nvSpPr>
        <p:spPr bwMode="auto">
          <a:xfrm>
            <a:off x="3657600" y="304800"/>
            <a:ext cx="1266825" cy="857250"/>
          </a:xfrm>
          <a:prstGeom prst="rect">
            <a:avLst/>
          </a:prstGeom>
        </p:spPr>
        <p:txBody>
          <a:bodyPr wrap="none" fromWordArt="1">
            <a:prstTxWarp prst="textPlain">
              <a:avLst>
                <a:gd name="adj" fmla="val 50000"/>
              </a:avLst>
            </a:prstTxWarp>
          </a:bodyPr>
          <a:lstStyle/>
          <a:p>
            <a:pPr algn="ctr"/>
            <a:r>
              <a:rPr lang="id-ID" sz="6000" b="1" kern="10">
                <a:ln w="9525">
                  <a:noFill/>
                  <a:round/>
                  <a:headEnd/>
                  <a:tailEnd/>
                </a:ln>
                <a:effectLst>
                  <a:outerShdw dist="45791" dir="2021404" algn="ctr" rotWithShape="0">
                    <a:srgbClr val="B2B2B2">
                      <a:alpha val="80000"/>
                    </a:srgbClr>
                  </a:outerShdw>
                </a:effectLst>
                <a:latin typeface="Times New Roman"/>
                <a:cs typeface="Times New Roman"/>
              </a:rPr>
              <a:t>I  Q</a:t>
            </a:r>
          </a:p>
        </p:txBody>
      </p:sp>
      <p:sp>
        <p:nvSpPr>
          <p:cNvPr id="945159" name="WordArt 7"/>
          <p:cNvSpPr>
            <a:spLocks noChangeArrowheads="1" noChangeShapeType="1" noTextEdit="1"/>
          </p:cNvSpPr>
          <p:nvPr/>
        </p:nvSpPr>
        <p:spPr bwMode="auto">
          <a:xfrm>
            <a:off x="304800" y="2362200"/>
            <a:ext cx="5662613" cy="4251325"/>
          </a:xfrm>
          <a:prstGeom prst="rect">
            <a:avLst/>
          </a:prstGeom>
        </p:spPr>
        <p:txBody>
          <a:bodyPr wrap="none" fromWordArt="1">
            <a:prstTxWarp prst="textPlain">
              <a:avLst>
                <a:gd name="adj" fmla="val 50000"/>
              </a:avLst>
            </a:prstTxWarp>
          </a:bodyPr>
          <a:lstStyle/>
          <a:p>
            <a:pPr algn="ctr"/>
            <a:r>
              <a:rPr lang="id-ID" sz="3600" b="1" kern="10">
                <a:ln w="9525">
                  <a:noFill/>
                  <a:round/>
                  <a:headEnd/>
                  <a:tailEnd/>
                </a:ln>
                <a:effectLst>
                  <a:outerShdw dist="45791" dir="2021404" algn="ctr" rotWithShape="0">
                    <a:srgbClr val="B2B2B2">
                      <a:alpha val="80000"/>
                    </a:srgbClr>
                  </a:outerShdw>
                </a:effectLst>
                <a:latin typeface="Times New Roman"/>
                <a:cs typeface="Times New Roman"/>
              </a:rPr>
              <a:t>KELAK </a:t>
            </a:r>
          </a:p>
          <a:p>
            <a:pPr algn="ctr"/>
            <a:r>
              <a:rPr lang="id-ID" sz="3600" b="1" kern="10">
                <a:ln w="9525">
                  <a:noFill/>
                  <a:round/>
                  <a:headEnd/>
                  <a:tailEnd/>
                </a:ln>
                <a:effectLst>
                  <a:outerShdw dist="45791" dir="2021404" algn="ctr" rotWithShape="0">
                    <a:srgbClr val="B2B2B2">
                      <a:alpha val="80000"/>
                    </a:srgbClr>
                  </a:outerShdw>
                </a:effectLst>
                <a:latin typeface="Times New Roman"/>
                <a:cs typeface="Times New Roman"/>
              </a:rPr>
              <a:t>PUNYA GAJI </a:t>
            </a:r>
          </a:p>
          <a:p>
            <a:pPr algn="ctr"/>
            <a:r>
              <a:rPr lang="id-ID" sz="3600" b="1" kern="10">
                <a:ln w="9525">
                  <a:noFill/>
                  <a:round/>
                  <a:headEnd/>
                  <a:tailEnd/>
                </a:ln>
                <a:effectLst>
                  <a:outerShdw dist="45791" dir="2021404" algn="ctr" rotWithShape="0">
                    <a:srgbClr val="B2B2B2">
                      <a:alpha val="80000"/>
                    </a:srgbClr>
                  </a:outerShdw>
                </a:effectLst>
                <a:latin typeface="Times New Roman"/>
                <a:cs typeface="Times New Roman"/>
              </a:rPr>
              <a:t>BESAR</a:t>
            </a:r>
          </a:p>
          <a:p>
            <a:pPr algn="ctr"/>
            <a:r>
              <a:rPr lang="id-ID" sz="3600" b="1" kern="10">
                <a:ln w="9525">
                  <a:noFill/>
                  <a:round/>
                  <a:headEnd/>
                  <a:tailEnd/>
                </a:ln>
                <a:effectLst>
                  <a:outerShdw dist="45791" dir="2021404" algn="ctr" rotWithShape="0">
                    <a:srgbClr val="B2B2B2">
                      <a:alpha val="80000"/>
                    </a:srgbClr>
                  </a:outerShdw>
                </a:effectLst>
                <a:latin typeface="Times New Roman"/>
                <a:cs typeface="Times New Roman"/>
              </a:rPr>
              <a:t>KAYA</a:t>
            </a:r>
          </a:p>
        </p:txBody>
      </p:sp>
      <p:sp>
        <p:nvSpPr>
          <p:cNvPr id="945160" name="Rectangle 8"/>
          <p:cNvSpPr>
            <a:spLocks noChangeArrowheads="1"/>
          </p:cNvSpPr>
          <p:nvPr/>
        </p:nvSpPr>
        <p:spPr bwMode="auto">
          <a:xfrm>
            <a:off x="6172200" y="4267200"/>
            <a:ext cx="2743200" cy="2133600"/>
          </a:xfrm>
          <a:prstGeom prst="rect">
            <a:avLst/>
          </a:prstGeom>
          <a:solidFill>
            <a:schemeClr val="accent1"/>
          </a:solidFill>
          <a:ln w="9525">
            <a:solidFill>
              <a:schemeClr val="tx1"/>
            </a:solidFill>
            <a:miter lim="800000"/>
            <a:headEnd/>
            <a:tailEnd/>
          </a:ln>
          <a:effectLst/>
        </p:spPr>
        <p:txBody>
          <a:bodyPr wrap="none" anchor="ctr"/>
          <a:lstStyle/>
          <a:p>
            <a:endParaRPr lang="id-ID"/>
          </a:p>
        </p:txBody>
      </p:sp>
      <p:sp>
        <p:nvSpPr>
          <p:cNvPr id="945161" name="WordArt 9"/>
          <p:cNvSpPr>
            <a:spLocks noChangeArrowheads="1" noChangeShapeType="1" noTextEdit="1"/>
          </p:cNvSpPr>
          <p:nvPr/>
        </p:nvSpPr>
        <p:spPr bwMode="auto">
          <a:xfrm>
            <a:off x="6324600" y="4876800"/>
            <a:ext cx="2343150" cy="1047750"/>
          </a:xfrm>
          <a:prstGeom prst="rect">
            <a:avLst/>
          </a:prstGeom>
        </p:spPr>
        <p:txBody>
          <a:bodyPr wrap="none" fromWordArt="1">
            <a:prstTxWarp prst="textPlain">
              <a:avLst>
                <a:gd name="adj" fmla="val 50000"/>
              </a:avLst>
            </a:prstTxWarp>
          </a:bodyPr>
          <a:lstStyle/>
          <a:p>
            <a:pPr algn="ctr"/>
            <a:r>
              <a:rPr lang="id-ID" sz="3600" b="1" kern="10">
                <a:ln w="9525">
                  <a:noFill/>
                  <a:round/>
                  <a:headEnd/>
                  <a:tailEnd/>
                </a:ln>
                <a:effectLst>
                  <a:outerShdw dist="45791" dir="2021404" algn="ctr" rotWithShape="0">
                    <a:srgbClr val="B2B2B2">
                      <a:alpha val="80000"/>
                    </a:srgbClr>
                  </a:outerShdw>
                </a:effectLst>
                <a:latin typeface="Times New Roman"/>
                <a:cs typeface="Times New Roman"/>
              </a:rPr>
              <a:t>OUTWARD</a:t>
            </a:r>
          </a:p>
          <a:p>
            <a:pPr algn="ctr"/>
            <a:r>
              <a:rPr lang="id-ID" sz="3600" b="1" kern="10">
                <a:ln w="9525">
                  <a:noFill/>
                  <a:round/>
                  <a:headEnd/>
                  <a:tailEnd/>
                </a:ln>
                <a:effectLst>
                  <a:outerShdw dist="45791" dir="2021404" algn="ctr" rotWithShape="0">
                    <a:srgbClr val="B2B2B2">
                      <a:alpha val="80000"/>
                    </a:srgbClr>
                  </a:outerShdw>
                </a:effectLst>
                <a:latin typeface="Times New Roman"/>
                <a:cs typeface="Times New Roman"/>
              </a:rPr>
              <a:t>LOOKING</a:t>
            </a:r>
          </a:p>
        </p:txBody>
      </p:sp>
      <p:sp>
        <p:nvSpPr>
          <p:cNvPr id="945162" name="AutoShape 10"/>
          <p:cNvSpPr>
            <a:spLocks noChangeArrowheads="1"/>
          </p:cNvSpPr>
          <p:nvPr/>
        </p:nvSpPr>
        <p:spPr bwMode="auto">
          <a:xfrm>
            <a:off x="457200" y="381000"/>
            <a:ext cx="2133600" cy="1905000"/>
          </a:xfrm>
          <a:prstGeom prst="smileyFace">
            <a:avLst>
              <a:gd name="adj" fmla="val 4653"/>
            </a:avLst>
          </a:prstGeom>
          <a:solidFill>
            <a:schemeClr val="accent1"/>
          </a:solidFill>
          <a:ln w="9525">
            <a:solidFill>
              <a:schemeClr val="tx1"/>
            </a:solidFill>
            <a:round/>
            <a:headEnd/>
            <a:tailEnd/>
          </a:ln>
          <a:effectLst/>
        </p:spPr>
        <p:txBody>
          <a:bodyPr wrap="none" anchor="ctr"/>
          <a:lstStyle/>
          <a:p>
            <a:endParaRPr lang="id-ID"/>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6178" name="AutoShape 2"/>
          <p:cNvSpPr>
            <a:spLocks noChangeArrowheads="1"/>
          </p:cNvSpPr>
          <p:nvPr/>
        </p:nvSpPr>
        <p:spPr bwMode="auto">
          <a:xfrm>
            <a:off x="304800" y="3657600"/>
            <a:ext cx="2133600" cy="1905000"/>
          </a:xfrm>
          <a:prstGeom prst="smileyFace">
            <a:avLst>
              <a:gd name="adj" fmla="val 4653"/>
            </a:avLst>
          </a:prstGeom>
          <a:solidFill>
            <a:schemeClr val="accent1"/>
          </a:solidFill>
          <a:ln w="9525">
            <a:solidFill>
              <a:schemeClr val="tx1"/>
            </a:solidFill>
            <a:round/>
            <a:headEnd/>
            <a:tailEnd/>
          </a:ln>
          <a:effectLst/>
        </p:spPr>
        <p:txBody>
          <a:bodyPr wrap="none" anchor="ctr"/>
          <a:lstStyle/>
          <a:p>
            <a:endParaRPr lang="id-ID"/>
          </a:p>
        </p:txBody>
      </p:sp>
      <p:sp>
        <p:nvSpPr>
          <p:cNvPr id="946179" name="AutoShape 3"/>
          <p:cNvSpPr>
            <a:spLocks noChangeArrowheads="1"/>
          </p:cNvSpPr>
          <p:nvPr/>
        </p:nvSpPr>
        <p:spPr bwMode="auto">
          <a:xfrm>
            <a:off x="2971800" y="4419600"/>
            <a:ext cx="2438400" cy="685800"/>
          </a:xfrm>
          <a:prstGeom prst="rightArrow">
            <a:avLst>
              <a:gd name="adj1" fmla="val 53704"/>
              <a:gd name="adj2" fmla="val 90733"/>
            </a:avLst>
          </a:prstGeom>
          <a:solidFill>
            <a:schemeClr val="accent1"/>
          </a:solidFill>
          <a:ln w="9525">
            <a:solidFill>
              <a:schemeClr val="tx1"/>
            </a:solidFill>
            <a:miter lim="800000"/>
            <a:headEnd/>
            <a:tailEnd/>
          </a:ln>
          <a:effectLst/>
        </p:spPr>
        <p:txBody>
          <a:bodyPr wrap="none" anchor="ctr"/>
          <a:lstStyle/>
          <a:p>
            <a:endParaRPr lang="id-ID"/>
          </a:p>
        </p:txBody>
      </p:sp>
      <p:sp>
        <p:nvSpPr>
          <p:cNvPr id="946180" name="WordArt 4"/>
          <p:cNvSpPr>
            <a:spLocks noChangeArrowheads="1" noChangeShapeType="1" noTextEdit="1"/>
          </p:cNvSpPr>
          <p:nvPr/>
        </p:nvSpPr>
        <p:spPr bwMode="auto">
          <a:xfrm>
            <a:off x="3200400" y="3657600"/>
            <a:ext cx="1476375" cy="857250"/>
          </a:xfrm>
          <a:prstGeom prst="rect">
            <a:avLst/>
          </a:prstGeom>
        </p:spPr>
        <p:txBody>
          <a:bodyPr wrap="none" fromWordArt="1">
            <a:prstTxWarp prst="textPlain">
              <a:avLst>
                <a:gd name="adj" fmla="val 50000"/>
              </a:avLst>
            </a:prstTxWarp>
          </a:bodyPr>
          <a:lstStyle/>
          <a:p>
            <a:pPr algn="ctr"/>
            <a:r>
              <a:rPr lang="id-ID" sz="6000" b="1" kern="10">
                <a:ln w="9525">
                  <a:noFill/>
                  <a:round/>
                  <a:headEnd/>
                  <a:tailEnd/>
                </a:ln>
                <a:solidFill>
                  <a:schemeClr val="accent2"/>
                </a:solidFill>
                <a:effectLst>
                  <a:outerShdw dist="45791" dir="2021404" algn="ctr" rotWithShape="0">
                    <a:srgbClr val="B2B2B2">
                      <a:alpha val="80000"/>
                    </a:srgbClr>
                  </a:outerShdw>
                </a:effectLst>
                <a:latin typeface="Times New Roman"/>
                <a:cs typeface="Times New Roman"/>
              </a:rPr>
              <a:t>E  Q</a:t>
            </a:r>
          </a:p>
        </p:txBody>
      </p:sp>
      <p:sp>
        <p:nvSpPr>
          <p:cNvPr id="946181" name="Oval 5"/>
          <p:cNvSpPr>
            <a:spLocks noChangeArrowheads="1"/>
          </p:cNvSpPr>
          <p:nvPr/>
        </p:nvSpPr>
        <p:spPr bwMode="auto">
          <a:xfrm>
            <a:off x="5638800" y="3200400"/>
            <a:ext cx="3276600" cy="3352800"/>
          </a:xfrm>
          <a:prstGeom prst="ellipse">
            <a:avLst/>
          </a:prstGeom>
          <a:solidFill>
            <a:schemeClr val="accent1"/>
          </a:solidFill>
          <a:ln w="9525">
            <a:solidFill>
              <a:schemeClr val="tx1"/>
            </a:solidFill>
            <a:round/>
            <a:headEnd/>
            <a:tailEnd/>
          </a:ln>
          <a:effectLst/>
        </p:spPr>
        <p:txBody>
          <a:bodyPr wrap="none" anchor="ctr"/>
          <a:lstStyle/>
          <a:p>
            <a:endParaRPr lang="id-ID"/>
          </a:p>
        </p:txBody>
      </p:sp>
      <p:sp>
        <p:nvSpPr>
          <p:cNvPr id="946182" name="WordArt 6"/>
          <p:cNvSpPr>
            <a:spLocks noChangeArrowheads="1" noChangeShapeType="1" noTextEdit="1"/>
          </p:cNvSpPr>
          <p:nvPr/>
        </p:nvSpPr>
        <p:spPr bwMode="auto">
          <a:xfrm>
            <a:off x="5867400" y="3581400"/>
            <a:ext cx="2819400" cy="1981200"/>
          </a:xfrm>
          <a:prstGeom prst="rect">
            <a:avLst/>
          </a:prstGeom>
        </p:spPr>
        <p:txBody>
          <a:bodyPr wrap="none" fromWordArt="1">
            <a:prstTxWarp prst="textPlain">
              <a:avLst>
                <a:gd name="adj" fmla="val 50000"/>
              </a:avLst>
            </a:prstTxWarp>
          </a:bodyPr>
          <a:lstStyle/>
          <a:p>
            <a:pPr algn="ctr"/>
            <a:r>
              <a:rPr lang="id-ID" sz="3600" b="1" kern="10">
                <a:ln w="9525">
                  <a:noFill/>
                  <a:round/>
                  <a:headEnd/>
                  <a:tailEnd/>
                </a:ln>
                <a:solidFill>
                  <a:schemeClr val="accent2"/>
                </a:solidFill>
                <a:effectLst>
                  <a:outerShdw dist="45791" dir="2021404" algn="ctr" rotWithShape="0">
                    <a:srgbClr val="B2B2B2">
                      <a:alpha val="80000"/>
                    </a:srgbClr>
                  </a:outerShdw>
                </a:effectLst>
                <a:latin typeface="Times New Roman"/>
                <a:cs typeface="Times New Roman"/>
              </a:rPr>
              <a:t>AKU </a:t>
            </a:r>
          </a:p>
          <a:p>
            <a:pPr algn="ctr"/>
            <a:r>
              <a:rPr lang="id-ID" sz="3600" b="1" kern="10">
                <a:ln w="9525">
                  <a:noFill/>
                  <a:round/>
                  <a:headEnd/>
                  <a:tailEnd/>
                </a:ln>
                <a:solidFill>
                  <a:schemeClr val="accent2"/>
                </a:solidFill>
                <a:effectLst>
                  <a:outerShdw dist="45791" dir="2021404" algn="ctr" rotWithShape="0">
                    <a:srgbClr val="B2B2B2">
                      <a:alpha val="80000"/>
                    </a:srgbClr>
                  </a:outerShdw>
                </a:effectLst>
                <a:latin typeface="Times New Roman"/>
                <a:cs typeface="Times New Roman"/>
              </a:rPr>
              <a:t>BAGI </a:t>
            </a:r>
          </a:p>
          <a:p>
            <a:pPr algn="ctr"/>
            <a:r>
              <a:rPr lang="id-ID" sz="3600" b="1" kern="10">
                <a:ln w="9525">
                  <a:noFill/>
                  <a:round/>
                  <a:headEnd/>
                  <a:tailEnd/>
                </a:ln>
                <a:solidFill>
                  <a:schemeClr val="accent2"/>
                </a:solidFill>
                <a:effectLst>
                  <a:outerShdw dist="45791" dir="2021404" algn="ctr" rotWithShape="0">
                    <a:srgbClr val="B2B2B2">
                      <a:alpha val="80000"/>
                    </a:srgbClr>
                  </a:outerShdw>
                </a:effectLst>
                <a:latin typeface="Times New Roman"/>
                <a:cs typeface="Times New Roman"/>
              </a:rPr>
              <a:t>DUNIA</a:t>
            </a:r>
          </a:p>
        </p:txBody>
      </p:sp>
      <p:sp>
        <p:nvSpPr>
          <p:cNvPr id="946183" name="WordArt 7"/>
          <p:cNvSpPr>
            <a:spLocks noChangeArrowheads="1" noChangeShapeType="1" noTextEdit="1"/>
          </p:cNvSpPr>
          <p:nvPr/>
        </p:nvSpPr>
        <p:spPr bwMode="auto">
          <a:xfrm>
            <a:off x="152400" y="228600"/>
            <a:ext cx="8839200" cy="2819400"/>
          </a:xfrm>
          <a:prstGeom prst="rect">
            <a:avLst/>
          </a:prstGeom>
        </p:spPr>
        <p:txBody>
          <a:bodyPr wrap="none" fromWordArt="1">
            <a:prstTxWarp prst="textPlain">
              <a:avLst>
                <a:gd name="adj" fmla="val 50000"/>
              </a:avLst>
            </a:prstTxWarp>
          </a:bodyPr>
          <a:lstStyle/>
          <a:p>
            <a:pPr algn="ctr"/>
            <a:r>
              <a:rPr lang="sv-SE" sz="3600" b="1" kern="10">
                <a:ln w="9525">
                  <a:noFill/>
                  <a:round/>
                  <a:headEnd/>
                  <a:tailEnd/>
                </a:ln>
                <a:effectLst>
                  <a:outerShdw dist="45791" dir="2021404" algn="ctr" rotWithShape="0">
                    <a:srgbClr val="B2B2B2">
                      <a:alpha val="80000"/>
                    </a:srgbClr>
                  </a:outerShdw>
                </a:effectLst>
                <a:latin typeface="Times New Roman"/>
                <a:cs typeface="Times New Roman"/>
              </a:rPr>
              <a:t>KELAK </a:t>
            </a:r>
          </a:p>
          <a:p>
            <a:pPr algn="ctr"/>
            <a:r>
              <a:rPr lang="sv-SE" sz="3600" b="1" kern="10">
                <a:ln w="9525">
                  <a:noFill/>
                  <a:round/>
                  <a:headEnd/>
                  <a:tailEnd/>
                </a:ln>
                <a:effectLst>
                  <a:outerShdw dist="45791" dir="2021404" algn="ctr" rotWithShape="0">
                    <a:srgbClr val="B2B2B2">
                      <a:alpha val="80000"/>
                    </a:srgbClr>
                  </a:outerShdw>
                </a:effectLst>
                <a:latin typeface="Times New Roman"/>
                <a:cs typeface="Times New Roman"/>
              </a:rPr>
              <a:t>JADI ORANG </a:t>
            </a:r>
          </a:p>
          <a:p>
            <a:pPr algn="ctr"/>
            <a:r>
              <a:rPr lang="sv-SE" sz="3600" b="1" kern="10">
                <a:ln w="9525">
                  <a:noFill/>
                  <a:round/>
                  <a:headEnd/>
                  <a:tailEnd/>
                </a:ln>
                <a:effectLst>
                  <a:outerShdw dist="45791" dir="2021404" algn="ctr" rotWithShape="0">
                    <a:srgbClr val="B2B2B2">
                      <a:alpha val="80000"/>
                    </a:srgbClr>
                  </a:outerShdw>
                </a:effectLst>
                <a:latin typeface="Times New Roman"/>
                <a:cs typeface="Times New Roman"/>
              </a:rPr>
              <a:t>BERGUNA</a:t>
            </a:r>
          </a:p>
          <a:p>
            <a:pPr algn="ctr"/>
            <a:r>
              <a:rPr lang="sv-SE" sz="3600" b="1" kern="10">
                <a:ln w="9525">
                  <a:noFill/>
                  <a:round/>
                  <a:headEnd/>
                  <a:tailEnd/>
                </a:ln>
                <a:effectLst>
                  <a:outerShdw dist="45791" dir="2021404" algn="ctr" rotWithShape="0">
                    <a:srgbClr val="B2B2B2">
                      <a:alpha val="80000"/>
                    </a:srgbClr>
                  </a:outerShdw>
                </a:effectLst>
                <a:latin typeface="Times New Roman"/>
                <a:cs typeface="Times New Roman"/>
              </a:rPr>
              <a:t>BAGI BANGSA</a:t>
            </a:r>
            <a:endParaRPr lang="id-ID" sz="3600" b="1" kern="10">
              <a:ln w="9525">
                <a:noFill/>
                <a:round/>
                <a:headEnd/>
                <a:tailEnd/>
              </a:ln>
              <a:effectLst>
                <a:outerShdw dist="45791" dir="2021404" algn="ctr" rotWithShape="0">
                  <a:srgbClr val="B2B2B2">
                    <a:alpha val="80000"/>
                  </a:srgbClr>
                </a:outerShdw>
              </a:effectLst>
              <a:latin typeface="Times New Roman"/>
              <a:cs typeface="Times New Roman"/>
            </a:endParaRPr>
          </a:p>
        </p:txBody>
      </p:sp>
      <p:sp>
        <p:nvSpPr>
          <p:cNvPr id="946184" name="Rectangle 8"/>
          <p:cNvSpPr>
            <a:spLocks noChangeArrowheads="1"/>
          </p:cNvSpPr>
          <p:nvPr/>
        </p:nvSpPr>
        <p:spPr bwMode="auto">
          <a:xfrm>
            <a:off x="152400" y="6019800"/>
            <a:ext cx="5715000" cy="685800"/>
          </a:xfrm>
          <a:prstGeom prst="rect">
            <a:avLst/>
          </a:prstGeom>
          <a:solidFill>
            <a:schemeClr val="accent1"/>
          </a:solidFill>
          <a:ln w="9525">
            <a:solidFill>
              <a:schemeClr val="tx1"/>
            </a:solidFill>
            <a:miter lim="800000"/>
            <a:headEnd/>
            <a:tailEnd/>
          </a:ln>
          <a:effectLst/>
        </p:spPr>
        <p:txBody>
          <a:bodyPr wrap="none" anchor="ctr"/>
          <a:lstStyle/>
          <a:p>
            <a:endParaRPr lang="id-ID"/>
          </a:p>
        </p:txBody>
      </p:sp>
      <p:sp>
        <p:nvSpPr>
          <p:cNvPr id="946185" name="WordArt 9"/>
          <p:cNvSpPr>
            <a:spLocks noChangeArrowheads="1" noChangeShapeType="1" noTextEdit="1"/>
          </p:cNvSpPr>
          <p:nvPr/>
        </p:nvSpPr>
        <p:spPr bwMode="auto">
          <a:xfrm>
            <a:off x="1219200" y="6096000"/>
            <a:ext cx="3733800" cy="523875"/>
          </a:xfrm>
          <a:prstGeom prst="rect">
            <a:avLst/>
          </a:prstGeom>
        </p:spPr>
        <p:txBody>
          <a:bodyPr wrap="none" fromWordArt="1">
            <a:prstTxWarp prst="textPlain">
              <a:avLst>
                <a:gd name="adj" fmla="val 50000"/>
              </a:avLst>
            </a:prstTxWarp>
          </a:bodyPr>
          <a:lstStyle/>
          <a:p>
            <a:pPr algn="ctr"/>
            <a:r>
              <a:rPr lang="id-ID" sz="3600" b="1" kern="10">
                <a:ln w="9525">
                  <a:noFill/>
                  <a:round/>
                  <a:headEnd/>
                  <a:tailEnd/>
                </a:ln>
                <a:solidFill>
                  <a:schemeClr val="accent2"/>
                </a:solidFill>
                <a:effectLst>
                  <a:outerShdw dist="45791" dir="2021404" algn="ctr" rotWithShape="0">
                    <a:srgbClr val="B2B2B2">
                      <a:alpha val="80000"/>
                    </a:srgbClr>
                  </a:outerShdw>
                </a:effectLst>
                <a:latin typeface="Times New Roman"/>
                <a:cs typeface="Times New Roman"/>
              </a:rPr>
              <a:t>INWARD LOOKING</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7202" name="AutoShape 2"/>
          <p:cNvSpPr>
            <a:spLocks noChangeArrowheads="1"/>
          </p:cNvSpPr>
          <p:nvPr/>
        </p:nvSpPr>
        <p:spPr bwMode="auto">
          <a:xfrm>
            <a:off x="2895600" y="2743200"/>
            <a:ext cx="2133600" cy="1905000"/>
          </a:xfrm>
          <a:prstGeom prst="smileyFace">
            <a:avLst>
              <a:gd name="adj" fmla="val 4653"/>
            </a:avLst>
          </a:prstGeom>
          <a:solidFill>
            <a:schemeClr val="accent1"/>
          </a:solidFill>
          <a:ln w="9525">
            <a:solidFill>
              <a:schemeClr val="tx1"/>
            </a:solidFill>
            <a:round/>
            <a:headEnd/>
            <a:tailEnd/>
          </a:ln>
          <a:effectLst/>
        </p:spPr>
        <p:txBody>
          <a:bodyPr wrap="none" anchor="ctr"/>
          <a:lstStyle/>
          <a:p>
            <a:endParaRPr lang="id-ID"/>
          </a:p>
        </p:txBody>
      </p:sp>
      <p:sp>
        <p:nvSpPr>
          <p:cNvPr id="947203" name="AutoShape 3"/>
          <p:cNvSpPr>
            <a:spLocks noChangeArrowheads="1"/>
          </p:cNvSpPr>
          <p:nvPr/>
        </p:nvSpPr>
        <p:spPr bwMode="auto">
          <a:xfrm>
            <a:off x="2514600" y="1143000"/>
            <a:ext cx="2971800" cy="1752600"/>
          </a:xfrm>
          <a:prstGeom prst="rightArrow">
            <a:avLst>
              <a:gd name="adj1" fmla="val 44120"/>
              <a:gd name="adj2" fmla="val 43161"/>
            </a:avLst>
          </a:prstGeom>
          <a:solidFill>
            <a:schemeClr val="accent1"/>
          </a:solidFill>
          <a:ln w="9525">
            <a:solidFill>
              <a:schemeClr val="tx1"/>
            </a:solidFill>
            <a:miter lim="800000"/>
            <a:headEnd/>
            <a:tailEnd/>
          </a:ln>
          <a:effectLst/>
        </p:spPr>
        <p:txBody>
          <a:bodyPr wrap="none" anchor="ctr"/>
          <a:lstStyle/>
          <a:p>
            <a:endParaRPr lang="id-ID"/>
          </a:p>
        </p:txBody>
      </p:sp>
      <p:sp>
        <p:nvSpPr>
          <p:cNvPr id="947204" name="Oval 4"/>
          <p:cNvSpPr>
            <a:spLocks noChangeArrowheads="1"/>
          </p:cNvSpPr>
          <p:nvPr/>
        </p:nvSpPr>
        <p:spPr bwMode="auto">
          <a:xfrm>
            <a:off x="5867400" y="228600"/>
            <a:ext cx="3276600" cy="2590800"/>
          </a:xfrm>
          <a:prstGeom prst="ellipse">
            <a:avLst/>
          </a:prstGeom>
          <a:solidFill>
            <a:schemeClr val="accent1"/>
          </a:solidFill>
          <a:ln w="9525">
            <a:solidFill>
              <a:schemeClr val="tx1"/>
            </a:solidFill>
            <a:round/>
            <a:headEnd/>
            <a:tailEnd/>
          </a:ln>
          <a:effectLst/>
        </p:spPr>
        <p:txBody>
          <a:bodyPr wrap="none" anchor="ctr"/>
          <a:lstStyle/>
          <a:p>
            <a:endParaRPr lang="id-ID"/>
          </a:p>
        </p:txBody>
      </p:sp>
      <p:sp>
        <p:nvSpPr>
          <p:cNvPr id="947205" name="WordArt 5"/>
          <p:cNvSpPr>
            <a:spLocks noChangeArrowheads="1" noChangeShapeType="1" noTextEdit="1"/>
          </p:cNvSpPr>
          <p:nvPr/>
        </p:nvSpPr>
        <p:spPr bwMode="auto">
          <a:xfrm>
            <a:off x="2667000" y="762000"/>
            <a:ext cx="1752600" cy="581025"/>
          </a:xfrm>
          <a:prstGeom prst="rect">
            <a:avLst/>
          </a:prstGeom>
        </p:spPr>
        <p:txBody>
          <a:bodyPr wrap="none" fromWordArt="1">
            <a:prstTxWarp prst="textPlain">
              <a:avLst>
                <a:gd name="adj" fmla="val 50000"/>
              </a:avLst>
            </a:prstTxWarp>
          </a:bodyPr>
          <a:lstStyle/>
          <a:p>
            <a:pPr algn="ctr"/>
            <a:r>
              <a:rPr lang="id-ID" sz="4000" b="1" kern="10">
                <a:ln w="9525">
                  <a:noFill/>
                  <a:round/>
                  <a:headEnd/>
                  <a:tailEnd/>
                </a:ln>
                <a:effectLst>
                  <a:outerShdw dist="45791" dir="2021404" algn="ctr" rotWithShape="0">
                    <a:srgbClr val="B2B2B2">
                      <a:alpha val="80000"/>
                    </a:srgbClr>
                  </a:outerShdw>
                </a:effectLst>
                <a:latin typeface="Times New Roman"/>
                <a:cs typeface="Times New Roman"/>
              </a:rPr>
              <a:t>S Q</a:t>
            </a:r>
          </a:p>
        </p:txBody>
      </p:sp>
      <p:sp>
        <p:nvSpPr>
          <p:cNvPr id="947206" name="Rectangle 6"/>
          <p:cNvSpPr>
            <a:spLocks noChangeArrowheads="1"/>
          </p:cNvSpPr>
          <p:nvPr/>
        </p:nvSpPr>
        <p:spPr bwMode="auto">
          <a:xfrm>
            <a:off x="304800" y="304800"/>
            <a:ext cx="2057400" cy="3886200"/>
          </a:xfrm>
          <a:prstGeom prst="rect">
            <a:avLst/>
          </a:prstGeom>
          <a:solidFill>
            <a:schemeClr val="accent1"/>
          </a:solidFill>
          <a:ln w="9525">
            <a:solidFill>
              <a:schemeClr val="tx1"/>
            </a:solidFill>
            <a:miter lim="800000"/>
            <a:headEnd/>
            <a:tailEnd/>
          </a:ln>
          <a:effectLst/>
        </p:spPr>
        <p:txBody>
          <a:bodyPr wrap="none" anchor="ctr"/>
          <a:lstStyle/>
          <a:p>
            <a:endParaRPr lang="id-ID"/>
          </a:p>
        </p:txBody>
      </p:sp>
      <p:sp>
        <p:nvSpPr>
          <p:cNvPr id="947207" name="WordArt 7"/>
          <p:cNvSpPr>
            <a:spLocks noChangeArrowheads="1" noChangeShapeType="1" noTextEdit="1"/>
          </p:cNvSpPr>
          <p:nvPr/>
        </p:nvSpPr>
        <p:spPr bwMode="auto">
          <a:xfrm rot="5400000">
            <a:off x="-514350" y="1962150"/>
            <a:ext cx="3657600" cy="647700"/>
          </a:xfrm>
          <a:prstGeom prst="rect">
            <a:avLst/>
          </a:prstGeom>
        </p:spPr>
        <p:txBody>
          <a:bodyPr vert="wordArtVert" wrap="none" fromWordArt="1">
            <a:prstTxWarp prst="textPlain">
              <a:avLst>
                <a:gd name="adj" fmla="val 50000"/>
              </a:avLst>
            </a:prstTxWarp>
          </a:bodyPr>
          <a:lstStyle/>
          <a:p>
            <a:pPr algn="ctr" fontAlgn="auto"/>
            <a:r>
              <a:rPr lang="id-ID" sz="3600" kern="10">
                <a:ln w="9525">
                  <a:solidFill>
                    <a:srgbClr val="000000"/>
                  </a:solidFill>
                  <a:round/>
                  <a:headEnd/>
                  <a:tailEnd/>
                </a:ln>
                <a:solidFill>
                  <a:srgbClr val="000000"/>
                </a:solidFill>
                <a:latin typeface="Arial Black"/>
              </a:rPr>
              <a:t>TUHAN</a:t>
            </a:r>
          </a:p>
        </p:txBody>
      </p:sp>
      <p:sp>
        <p:nvSpPr>
          <p:cNvPr id="947208" name="WordArt 8"/>
          <p:cNvSpPr>
            <a:spLocks noChangeArrowheads="1" noChangeShapeType="1" noTextEdit="1"/>
          </p:cNvSpPr>
          <p:nvPr/>
        </p:nvSpPr>
        <p:spPr bwMode="auto">
          <a:xfrm>
            <a:off x="2514600" y="1676400"/>
            <a:ext cx="2286000" cy="523875"/>
          </a:xfrm>
          <a:prstGeom prst="rect">
            <a:avLst/>
          </a:prstGeom>
        </p:spPr>
        <p:txBody>
          <a:bodyPr wrap="none" fromWordArt="1">
            <a:prstTxWarp prst="textPlain">
              <a:avLst>
                <a:gd name="adj" fmla="val 50000"/>
              </a:avLst>
            </a:prstTxWarp>
          </a:bodyPr>
          <a:lstStyle/>
          <a:p>
            <a:pPr algn="ctr"/>
            <a:r>
              <a:rPr lang="id-ID" sz="3600" b="1" kern="10">
                <a:ln w="9525">
                  <a:noFill/>
                  <a:round/>
                  <a:headEnd/>
                  <a:tailEnd/>
                </a:ln>
                <a:solidFill>
                  <a:schemeClr val="accent2"/>
                </a:solidFill>
                <a:effectLst>
                  <a:outerShdw dist="45791" dir="2021404" algn="ctr" rotWithShape="0">
                    <a:srgbClr val="B2B2B2">
                      <a:alpha val="80000"/>
                    </a:srgbClr>
                  </a:outerShdw>
                </a:effectLst>
                <a:latin typeface="Times New Roman"/>
                <a:cs typeface="Times New Roman"/>
              </a:rPr>
              <a:t>BAGI</a:t>
            </a:r>
          </a:p>
        </p:txBody>
      </p:sp>
      <p:sp>
        <p:nvSpPr>
          <p:cNvPr id="947209" name="WordArt 9"/>
          <p:cNvSpPr>
            <a:spLocks noChangeArrowheads="1" noChangeShapeType="1" noTextEdit="1"/>
          </p:cNvSpPr>
          <p:nvPr/>
        </p:nvSpPr>
        <p:spPr bwMode="auto">
          <a:xfrm>
            <a:off x="6324600" y="533400"/>
            <a:ext cx="2438400" cy="1676400"/>
          </a:xfrm>
          <a:prstGeom prst="rect">
            <a:avLst/>
          </a:prstGeom>
        </p:spPr>
        <p:txBody>
          <a:bodyPr wrap="none" fromWordArt="1">
            <a:prstTxWarp prst="textPlain">
              <a:avLst>
                <a:gd name="adj" fmla="val 50000"/>
              </a:avLst>
            </a:prstTxWarp>
          </a:bodyPr>
          <a:lstStyle/>
          <a:p>
            <a:pPr algn="ctr"/>
            <a:r>
              <a:rPr lang="id-ID" sz="4000" b="1" kern="10">
                <a:ln w="9525">
                  <a:noFill/>
                  <a:round/>
                  <a:headEnd/>
                  <a:tailEnd/>
                </a:ln>
                <a:solidFill>
                  <a:schemeClr val="accent2"/>
                </a:solidFill>
                <a:effectLst>
                  <a:outerShdw dist="45791" dir="2021404" algn="ctr" rotWithShape="0">
                    <a:srgbClr val="B2B2B2">
                      <a:alpha val="80000"/>
                    </a:srgbClr>
                  </a:outerShdw>
                </a:effectLst>
                <a:latin typeface="Times New Roman"/>
                <a:cs typeface="Times New Roman"/>
              </a:rPr>
              <a:t>DUNIA</a:t>
            </a:r>
          </a:p>
        </p:txBody>
      </p:sp>
      <p:sp>
        <p:nvSpPr>
          <p:cNvPr id="947210" name="Line 10"/>
          <p:cNvSpPr>
            <a:spLocks noChangeShapeType="1"/>
          </p:cNvSpPr>
          <p:nvPr/>
        </p:nvSpPr>
        <p:spPr bwMode="auto">
          <a:xfrm>
            <a:off x="2286000" y="2362200"/>
            <a:ext cx="533400" cy="1371600"/>
          </a:xfrm>
          <a:prstGeom prst="line">
            <a:avLst/>
          </a:prstGeom>
          <a:noFill/>
          <a:ln w="76200">
            <a:solidFill>
              <a:schemeClr val="tx1"/>
            </a:solidFill>
            <a:round/>
            <a:headEnd/>
            <a:tailEnd type="triangle" w="med" len="med"/>
          </a:ln>
          <a:effectLst/>
        </p:spPr>
        <p:txBody>
          <a:bodyPr/>
          <a:lstStyle/>
          <a:p>
            <a:endParaRPr lang="id-ID"/>
          </a:p>
        </p:txBody>
      </p:sp>
      <p:sp>
        <p:nvSpPr>
          <p:cNvPr id="947211" name="Line 11"/>
          <p:cNvSpPr>
            <a:spLocks noChangeShapeType="1"/>
          </p:cNvSpPr>
          <p:nvPr/>
        </p:nvSpPr>
        <p:spPr bwMode="auto">
          <a:xfrm flipV="1">
            <a:off x="4876800" y="2057400"/>
            <a:ext cx="1371600" cy="1219200"/>
          </a:xfrm>
          <a:prstGeom prst="line">
            <a:avLst/>
          </a:prstGeom>
          <a:noFill/>
          <a:ln w="76200">
            <a:solidFill>
              <a:schemeClr val="tx1"/>
            </a:solidFill>
            <a:round/>
            <a:headEnd/>
            <a:tailEnd type="triangle" w="med" len="med"/>
          </a:ln>
          <a:effectLst/>
        </p:spPr>
        <p:txBody>
          <a:bodyPr/>
          <a:lstStyle/>
          <a:p>
            <a:endParaRPr lang="id-ID"/>
          </a:p>
        </p:txBody>
      </p:sp>
      <p:sp>
        <p:nvSpPr>
          <p:cNvPr id="947212" name="WordArt 12"/>
          <p:cNvSpPr>
            <a:spLocks noChangeArrowheads="1" noChangeShapeType="1" noTextEdit="1"/>
          </p:cNvSpPr>
          <p:nvPr/>
        </p:nvSpPr>
        <p:spPr bwMode="auto">
          <a:xfrm>
            <a:off x="990600" y="4724400"/>
            <a:ext cx="5334000" cy="990600"/>
          </a:xfrm>
          <a:prstGeom prst="rect">
            <a:avLst/>
          </a:prstGeom>
        </p:spPr>
        <p:txBody>
          <a:bodyPr wrap="none" fromWordArt="1">
            <a:prstTxWarp prst="textPlain">
              <a:avLst>
                <a:gd name="adj" fmla="val 50000"/>
              </a:avLst>
            </a:prstTxWarp>
          </a:bodyPr>
          <a:lstStyle/>
          <a:p>
            <a:pPr algn="ctr"/>
            <a:r>
              <a:rPr lang="id-ID" sz="3600" kern="1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a:rPr>
              <a:t>HAMBA TUHAN</a:t>
            </a:r>
          </a:p>
        </p:txBody>
      </p:sp>
      <p:sp>
        <p:nvSpPr>
          <p:cNvPr id="947213" name="WordArt 13"/>
          <p:cNvSpPr>
            <a:spLocks noChangeArrowheads="1" noChangeShapeType="1" noTextEdit="1"/>
          </p:cNvSpPr>
          <p:nvPr/>
        </p:nvSpPr>
        <p:spPr bwMode="auto">
          <a:xfrm>
            <a:off x="6553200" y="2895600"/>
            <a:ext cx="2590800" cy="3810000"/>
          </a:xfrm>
          <a:prstGeom prst="rect">
            <a:avLst/>
          </a:prstGeom>
        </p:spPr>
        <p:txBody>
          <a:bodyPr wrap="none" fromWordArt="1">
            <a:prstTxWarp prst="textPlain">
              <a:avLst>
                <a:gd name="adj" fmla="val 50000"/>
              </a:avLst>
            </a:prstTxWarp>
          </a:bodyPr>
          <a:lstStyle/>
          <a:p>
            <a:pPr algn="ctr"/>
            <a:r>
              <a:rPr lang="fi-FI" sz="3600" b="1" kern="10">
                <a:ln w="9525">
                  <a:noFill/>
                  <a:round/>
                  <a:headEnd/>
                  <a:tailEnd/>
                </a:ln>
                <a:effectLst>
                  <a:outerShdw dist="45791" dir="2021404" algn="ctr" rotWithShape="0">
                    <a:srgbClr val="B2B2B2">
                      <a:alpha val="80000"/>
                    </a:srgbClr>
                  </a:outerShdw>
                </a:effectLst>
                <a:latin typeface="Times New Roman"/>
                <a:cs typeface="Times New Roman"/>
              </a:rPr>
              <a:t>KELAK</a:t>
            </a:r>
          </a:p>
          <a:p>
            <a:pPr algn="ctr"/>
            <a:r>
              <a:rPr lang="fi-FI" sz="3600" b="1" kern="10">
                <a:ln w="9525">
                  <a:noFill/>
                  <a:round/>
                  <a:headEnd/>
                  <a:tailEnd/>
                </a:ln>
                <a:effectLst>
                  <a:outerShdw dist="45791" dir="2021404" algn="ctr" rotWithShape="0">
                    <a:srgbClr val="B2B2B2">
                      <a:alpha val="80000"/>
                    </a:srgbClr>
                  </a:outerShdw>
                </a:effectLst>
                <a:latin typeface="Times New Roman"/>
                <a:cs typeface="Times New Roman"/>
              </a:rPr>
              <a:t>TUHAN </a:t>
            </a:r>
          </a:p>
          <a:p>
            <a:pPr algn="ctr"/>
            <a:r>
              <a:rPr lang="fi-FI" sz="3600" b="1" kern="10">
                <a:ln w="9525">
                  <a:noFill/>
                  <a:round/>
                  <a:headEnd/>
                  <a:tailEnd/>
                </a:ln>
                <a:effectLst>
                  <a:outerShdw dist="45791" dir="2021404" algn="ctr" rotWithShape="0">
                    <a:srgbClr val="B2B2B2">
                      <a:alpha val="80000"/>
                    </a:srgbClr>
                  </a:outerShdw>
                </a:effectLst>
                <a:latin typeface="Times New Roman"/>
                <a:cs typeface="Times New Roman"/>
              </a:rPr>
              <a:t>AKAN</a:t>
            </a:r>
          </a:p>
          <a:p>
            <a:pPr algn="ctr"/>
            <a:r>
              <a:rPr lang="fi-FI" sz="3600" b="1" kern="10">
                <a:ln w="9525">
                  <a:noFill/>
                  <a:round/>
                  <a:headEnd/>
                  <a:tailEnd/>
                </a:ln>
                <a:effectLst>
                  <a:outerShdw dist="45791" dir="2021404" algn="ctr" rotWithShape="0">
                    <a:srgbClr val="B2B2B2">
                      <a:alpha val="80000"/>
                    </a:srgbClr>
                  </a:outerShdw>
                </a:effectLst>
                <a:latin typeface="Times New Roman"/>
                <a:cs typeface="Times New Roman"/>
              </a:rPr>
              <a:t>PAKAI</a:t>
            </a:r>
          </a:p>
          <a:p>
            <a:pPr algn="ctr"/>
            <a:r>
              <a:rPr lang="fi-FI" sz="3600" b="1" kern="10">
                <a:ln w="9525">
                  <a:noFill/>
                  <a:round/>
                  <a:headEnd/>
                  <a:tailEnd/>
                </a:ln>
                <a:effectLst>
                  <a:outerShdw dist="45791" dir="2021404" algn="ctr" rotWithShape="0">
                    <a:srgbClr val="B2B2B2">
                      <a:alpha val="80000"/>
                    </a:srgbClr>
                  </a:outerShdw>
                </a:effectLst>
                <a:latin typeface="Times New Roman"/>
                <a:cs typeface="Times New Roman"/>
              </a:rPr>
              <a:t>KAMU</a:t>
            </a:r>
            <a:endParaRPr lang="id-ID" sz="3600" b="1" kern="10">
              <a:ln w="9525">
                <a:noFill/>
                <a:round/>
                <a:headEnd/>
                <a:tailEnd/>
              </a:ln>
              <a:effectLst>
                <a:outerShdw dist="45791" dir="2021404" algn="ctr" rotWithShape="0">
                  <a:srgbClr val="B2B2B2">
                    <a:alpha val="80000"/>
                  </a:srgbClr>
                </a:outerShdw>
              </a:effectLst>
              <a:latin typeface="Times New Roman"/>
              <a:cs typeface="Times New Roman"/>
            </a:endParaRPr>
          </a:p>
        </p:txBody>
      </p:sp>
      <p:sp>
        <p:nvSpPr>
          <p:cNvPr id="947214" name="Rectangle 14"/>
          <p:cNvSpPr>
            <a:spLocks noChangeArrowheads="1"/>
          </p:cNvSpPr>
          <p:nvPr/>
        </p:nvSpPr>
        <p:spPr bwMode="auto">
          <a:xfrm>
            <a:off x="228600" y="5867400"/>
            <a:ext cx="6400800" cy="762000"/>
          </a:xfrm>
          <a:prstGeom prst="rect">
            <a:avLst/>
          </a:prstGeom>
          <a:solidFill>
            <a:schemeClr val="accent1"/>
          </a:solidFill>
          <a:ln w="9525">
            <a:solidFill>
              <a:schemeClr val="tx1"/>
            </a:solidFill>
            <a:miter lim="800000"/>
            <a:headEnd/>
            <a:tailEnd/>
          </a:ln>
          <a:effectLst/>
        </p:spPr>
        <p:txBody>
          <a:bodyPr wrap="none" anchor="ctr"/>
          <a:lstStyle/>
          <a:p>
            <a:endParaRPr lang="id-ID"/>
          </a:p>
        </p:txBody>
      </p:sp>
      <p:sp>
        <p:nvSpPr>
          <p:cNvPr id="947215" name="WordArt 15"/>
          <p:cNvSpPr>
            <a:spLocks noChangeArrowheads="1" noChangeShapeType="1" noTextEdit="1"/>
          </p:cNvSpPr>
          <p:nvPr/>
        </p:nvSpPr>
        <p:spPr bwMode="auto">
          <a:xfrm>
            <a:off x="533400" y="6019800"/>
            <a:ext cx="5791200" cy="523875"/>
          </a:xfrm>
          <a:prstGeom prst="rect">
            <a:avLst/>
          </a:prstGeom>
        </p:spPr>
        <p:txBody>
          <a:bodyPr wrap="none" fromWordArt="1">
            <a:prstTxWarp prst="textPlain">
              <a:avLst>
                <a:gd name="adj" fmla="val 50000"/>
              </a:avLst>
            </a:prstTxWarp>
          </a:bodyPr>
          <a:lstStyle/>
          <a:p>
            <a:pPr algn="ctr"/>
            <a:r>
              <a:rPr lang="id-ID" sz="3600" b="1" kern="10">
                <a:ln w="9525">
                  <a:noFill/>
                  <a:round/>
                  <a:headEnd/>
                  <a:tailEnd/>
                </a:ln>
                <a:solidFill>
                  <a:schemeClr val="accent2"/>
                </a:solidFill>
                <a:effectLst>
                  <a:outerShdw dist="45791" dir="2021404" algn="ctr" rotWithShape="0">
                    <a:srgbClr val="B2B2B2">
                      <a:alpha val="80000"/>
                    </a:srgbClr>
                  </a:outerShdw>
                </a:effectLst>
                <a:latin typeface="Times New Roman"/>
                <a:cs typeface="Times New Roman"/>
              </a:rPr>
              <a:t>LIVING LOOKING</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9251" name="Picture 3"/>
          <p:cNvPicPr>
            <a:picLocks noGrp="1" noChangeAspect="1" noChangeArrowheads="1"/>
          </p:cNvPicPr>
          <p:nvPr>
            <p:ph idx="1"/>
          </p:nvPr>
        </p:nvPicPr>
        <p:blipFill>
          <a:blip r:embed="rId2"/>
          <a:srcRect/>
          <a:stretch>
            <a:fillRect/>
          </a:stretch>
        </p:blipFill>
        <p:spPr>
          <a:xfrm>
            <a:off x="0" y="0"/>
            <a:ext cx="9144000" cy="6858000"/>
          </a:xfrm>
          <a:noFill/>
          <a:ln/>
        </p:spPr>
      </p:pic>
      <p:sp>
        <p:nvSpPr>
          <p:cNvPr id="949252" name="Rectangle 4"/>
          <p:cNvSpPr>
            <a:spLocks noChangeArrowheads="1"/>
          </p:cNvSpPr>
          <p:nvPr/>
        </p:nvSpPr>
        <p:spPr bwMode="auto">
          <a:xfrm>
            <a:off x="0" y="0"/>
            <a:ext cx="7924800" cy="5578475"/>
          </a:xfrm>
          <a:prstGeom prst="rect">
            <a:avLst/>
          </a:prstGeom>
          <a:noFill/>
          <a:ln w="9525">
            <a:noFill/>
            <a:miter lim="800000"/>
            <a:headEnd/>
            <a:tailEnd/>
          </a:ln>
          <a:effectLst/>
        </p:spPr>
        <p:txBody>
          <a:bodyPr>
            <a:spAutoFit/>
          </a:bodyPr>
          <a:lstStyle/>
          <a:p>
            <a:r>
              <a:rPr lang="en-US" sz="4000"/>
              <a:t>           	   </a:t>
            </a:r>
            <a:r>
              <a:rPr lang="en-US" sz="4000" b="1">
                <a:solidFill>
                  <a:srgbClr val="FF0000"/>
                </a:solidFill>
              </a:rPr>
              <a:t>YESAYA 26:12 </a:t>
            </a:r>
          </a:p>
          <a:p>
            <a:r>
              <a:rPr lang="en-US" sz="4000" b="1">
                <a:solidFill>
                  <a:srgbClr val="FF0000"/>
                </a:solidFill>
              </a:rPr>
              <a:t>			Ya TUHAN, </a:t>
            </a:r>
          </a:p>
          <a:p>
            <a:r>
              <a:rPr lang="en-US" sz="4000" b="1">
                <a:solidFill>
                  <a:srgbClr val="FF0000"/>
                </a:solidFill>
              </a:rPr>
              <a:t>      Engkau akan menyediakan </a:t>
            </a:r>
          </a:p>
          <a:p>
            <a:r>
              <a:rPr lang="en-US" sz="4000" b="1">
                <a:solidFill>
                  <a:srgbClr val="FF0000"/>
                </a:solidFill>
              </a:rPr>
              <a:t>       damai sejahtera bagi kami, </a:t>
            </a:r>
          </a:p>
          <a:p>
            <a:r>
              <a:rPr lang="en-US" sz="4000" b="1">
                <a:solidFill>
                  <a:srgbClr val="FF0000"/>
                </a:solidFill>
              </a:rPr>
              <a:t>          sebab segala sesuatu         		yang kami kerjakan, </a:t>
            </a:r>
          </a:p>
          <a:p>
            <a:r>
              <a:rPr lang="en-US" sz="4000" b="1">
                <a:solidFill>
                  <a:srgbClr val="FF0000"/>
                </a:solidFill>
              </a:rPr>
              <a:t>			Engkaulah </a:t>
            </a:r>
          </a:p>
          <a:p>
            <a:r>
              <a:rPr lang="en-US" sz="4000" b="1">
                <a:solidFill>
                  <a:srgbClr val="FF0000"/>
                </a:solidFill>
              </a:rPr>
              <a:t>		yang melakukannya </a:t>
            </a:r>
          </a:p>
          <a:p>
            <a:r>
              <a:rPr lang="en-US" sz="4000" b="1">
                <a:solidFill>
                  <a:srgbClr val="FF0000"/>
                </a:solidFill>
              </a:rPr>
              <a:t>			bagi kami</a:t>
            </a:r>
            <a:r>
              <a:rPr lang="en-US" sz="4000">
                <a:solidFill>
                  <a:srgbClr val="FF0000"/>
                </a:solidFill>
              </a:rPr>
              <a:t>.</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0274" name="Picture 2"/>
          <p:cNvPicPr>
            <a:picLocks noGrp="1" noChangeAspect="1" noChangeArrowheads="1"/>
          </p:cNvPicPr>
          <p:nvPr>
            <p:ph idx="1"/>
          </p:nvPr>
        </p:nvPicPr>
        <p:blipFill>
          <a:blip r:embed="rId2"/>
          <a:srcRect/>
          <a:stretch>
            <a:fillRect/>
          </a:stretch>
        </p:blipFill>
        <p:spPr>
          <a:xfrm>
            <a:off x="0" y="0"/>
            <a:ext cx="9144000" cy="6858000"/>
          </a:xfrm>
          <a:noFill/>
          <a:ln/>
        </p:spPr>
      </p:pic>
      <p:sp>
        <p:nvSpPr>
          <p:cNvPr id="950275" name="Rectangle 3"/>
          <p:cNvSpPr>
            <a:spLocks noChangeArrowheads="1"/>
          </p:cNvSpPr>
          <p:nvPr/>
        </p:nvSpPr>
        <p:spPr bwMode="auto">
          <a:xfrm>
            <a:off x="0" y="0"/>
            <a:ext cx="9144000" cy="6188075"/>
          </a:xfrm>
          <a:prstGeom prst="rect">
            <a:avLst/>
          </a:prstGeom>
          <a:noFill/>
          <a:ln w="9525">
            <a:noFill/>
            <a:miter lim="800000"/>
            <a:headEnd/>
            <a:tailEnd/>
          </a:ln>
          <a:effectLst/>
        </p:spPr>
        <p:txBody>
          <a:bodyPr>
            <a:spAutoFit/>
          </a:bodyPr>
          <a:lstStyle/>
          <a:p>
            <a:r>
              <a:rPr lang="en-US" sz="4000"/>
              <a:t>                    </a:t>
            </a:r>
            <a:r>
              <a:rPr lang="en-US" sz="4000" b="1">
                <a:solidFill>
                  <a:srgbClr val="FF0000"/>
                </a:solidFill>
              </a:rPr>
              <a:t>Lukas  17:10 </a:t>
            </a:r>
          </a:p>
          <a:p>
            <a:r>
              <a:rPr lang="en-US" sz="4000" b="1">
                <a:solidFill>
                  <a:srgbClr val="FF0000"/>
                </a:solidFill>
              </a:rPr>
              <a:t>           Demikian jugalah kamu. </a:t>
            </a:r>
          </a:p>
          <a:p>
            <a:r>
              <a:rPr lang="en-US" sz="4000" b="1">
                <a:solidFill>
                  <a:srgbClr val="FF0000"/>
                </a:solidFill>
              </a:rPr>
              <a:t>     Apabila kamu telah melakukan</a:t>
            </a:r>
          </a:p>
          <a:p>
            <a:r>
              <a:rPr lang="en-US" sz="4000" b="1">
                <a:solidFill>
                  <a:srgbClr val="FF0000"/>
                </a:solidFill>
              </a:rPr>
              <a:t>                 segala sesuatu </a:t>
            </a:r>
          </a:p>
          <a:p>
            <a:r>
              <a:rPr lang="en-US" sz="4000" b="1">
                <a:solidFill>
                  <a:srgbClr val="FF0000"/>
                </a:solidFill>
              </a:rPr>
              <a:t>        yang ditugaskan kepadamu, </a:t>
            </a:r>
          </a:p>
          <a:p>
            <a:r>
              <a:rPr lang="en-US" sz="4000" b="1">
                <a:solidFill>
                  <a:srgbClr val="FF0000"/>
                </a:solidFill>
              </a:rPr>
              <a:t>           hendaklah kamu berkata: </a:t>
            </a:r>
          </a:p>
          <a:p>
            <a:r>
              <a:rPr lang="en-US" sz="4000" b="1">
                <a:solidFill>
                  <a:srgbClr val="FF0000"/>
                </a:solidFill>
              </a:rPr>
              <a:t>                   Kami adalah </a:t>
            </a:r>
          </a:p>
          <a:p>
            <a:r>
              <a:rPr lang="en-US" sz="4000" b="1">
                <a:solidFill>
                  <a:srgbClr val="FF0000"/>
                </a:solidFill>
              </a:rPr>
              <a:t>  hamba-hamba yang tidak berguna; </a:t>
            </a:r>
          </a:p>
          <a:p>
            <a:r>
              <a:rPr lang="en-US" sz="4000" b="1">
                <a:solidFill>
                  <a:srgbClr val="FF0000"/>
                </a:solidFill>
              </a:rPr>
              <a:t>           kami hanya melakukan </a:t>
            </a:r>
          </a:p>
          <a:p>
            <a:r>
              <a:rPr lang="en-US" sz="4000" b="1">
                <a:solidFill>
                  <a:srgbClr val="FF0000"/>
                </a:solidFill>
              </a:rPr>
              <a:t>     apa yang kami harus lakukan."</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1298" name="Picture 2"/>
          <p:cNvPicPr>
            <a:picLocks noGrp="1" noChangeAspect="1" noChangeArrowheads="1"/>
          </p:cNvPicPr>
          <p:nvPr>
            <p:ph idx="1"/>
          </p:nvPr>
        </p:nvPicPr>
        <p:blipFill>
          <a:blip r:embed="rId2"/>
          <a:srcRect/>
          <a:stretch>
            <a:fillRect/>
          </a:stretch>
        </p:blipFill>
        <p:spPr>
          <a:xfrm>
            <a:off x="0" y="0"/>
            <a:ext cx="9144000" cy="6858000"/>
          </a:xfrm>
          <a:noFill/>
          <a:ln/>
        </p:spPr>
      </p:pic>
      <p:sp>
        <p:nvSpPr>
          <p:cNvPr id="951299" name="Rectangle 3"/>
          <p:cNvSpPr>
            <a:spLocks noChangeArrowheads="1"/>
          </p:cNvSpPr>
          <p:nvPr/>
        </p:nvSpPr>
        <p:spPr bwMode="auto">
          <a:xfrm>
            <a:off x="0" y="0"/>
            <a:ext cx="9144000" cy="5940425"/>
          </a:xfrm>
          <a:prstGeom prst="rect">
            <a:avLst/>
          </a:prstGeom>
          <a:noFill/>
          <a:ln w="9525">
            <a:noFill/>
            <a:miter lim="800000"/>
            <a:headEnd/>
            <a:tailEnd/>
          </a:ln>
          <a:effectLst/>
        </p:spPr>
        <p:txBody>
          <a:bodyPr>
            <a:spAutoFit/>
          </a:bodyPr>
          <a:lstStyle/>
          <a:p>
            <a:r>
              <a:rPr lang="en-US" sz="3200" b="1">
                <a:solidFill>
                  <a:srgbClr val="FF0000"/>
                </a:solidFill>
              </a:rPr>
              <a:t>MATIUS 20:26-28</a:t>
            </a:r>
          </a:p>
          <a:p>
            <a:r>
              <a:rPr lang="en-US" sz="3200" b="1">
                <a:solidFill>
                  <a:srgbClr val="FF0000"/>
                </a:solidFill>
              </a:rPr>
              <a:t>Barangsiapa ingin menjadi besar </a:t>
            </a:r>
          </a:p>
          <a:p>
            <a:r>
              <a:rPr lang="en-US" sz="3200" b="1">
                <a:solidFill>
                  <a:srgbClr val="FF0000"/>
                </a:solidFill>
              </a:rPr>
              <a:t>di antara kamu, </a:t>
            </a:r>
          </a:p>
          <a:p>
            <a:r>
              <a:rPr lang="en-US" sz="3200" b="1">
                <a:solidFill>
                  <a:srgbClr val="FF0000"/>
                </a:solidFill>
              </a:rPr>
              <a:t>hendaklah ia menjadi pelayanmu,</a:t>
            </a:r>
          </a:p>
          <a:p>
            <a:r>
              <a:rPr lang="en-US" sz="3200" b="1">
                <a:solidFill>
                  <a:srgbClr val="FF0000"/>
                </a:solidFill>
              </a:rPr>
              <a:t>dan barangsiapa ingin menjadi terkemuka </a:t>
            </a:r>
          </a:p>
          <a:p>
            <a:r>
              <a:rPr lang="en-US" sz="3200" b="1">
                <a:solidFill>
                  <a:srgbClr val="FF0000"/>
                </a:solidFill>
              </a:rPr>
              <a:t>di antara kamu, hendaklah ia </a:t>
            </a:r>
          </a:p>
          <a:p>
            <a:r>
              <a:rPr lang="en-US" sz="3200" b="1">
                <a:solidFill>
                  <a:srgbClr val="FF0000"/>
                </a:solidFill>
              </a:rPr>
              <a:t>menjadi hambamu;</a:t>
            </a:r>
          </a:p>
          <a:p>
            <a:r>
              <a:rPr lang="en-US" sz="3200" b="1">
                <a:solidFill>
                  <a:srgbClr val="FF0000"/>
                </a:solidFill>
              </a:rPr>
              <a:t>sama seperti Anak Manusia </a:t>
            </a:r>
          </a:p>
          <a:p>
            <a:r>
              <a:rPr lang="en-US" sz="3200" b="1">
                <a:solidFill>
                  <a:srgbClr val="FF0000"/>
                </a:solidFill>
              </a:rPr>
              <a:t>datang bukan untuk dilayani, </a:t>
            </a:r>
          </a:p>
          <a:p>
            <a:r>
              <a:rPr lang="en-US" sz="3200" b="1">
                <a:solidFill>
                  <a:srgbClr val="FF0000"/>
                </a:solidFill>
              </a:rPr>
              <a:t>melainkan untuk melayani </a:t>
            </a:r>
          </a:p>
          <a:p>
            <a:r>
              <a:rPr lang="en-US" sz="3200" b="1">
                <a:solidFill>
                  <a:srgbClr val="FF0000"/>
                </a:solidFill>
              </a:rPr>
              <a:t>dan untuk memberikan nyawa-Nya</a:t>
            </a:r>
          </a:p>
          <a:p>
            <a:r>
              <a:rPr lang="en-US" sz="3200" b="1">
                <a:solidFill>
                  <a:srgbClr val="FF0000"/>
                </a:solidFill>
              </a:rPr>
              <a:t>menjadi tebusan bagi banyak orang."</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22" name="Picture 2"/>
          <p:cNvPicPr>
            <a:picLocks noGrp="1" noChangeAspect="1" noChangeArrowheads="1"/>
          </p:cNvPicPr>
          <p:nvPr>
            <p:ph idx="1"/>
          </p:nvPr>
        </p:nvPicPr>
        <p:blipFill>
          <a:blip r:embed="rId2"/>
          <a:srcRect/>
          <a:stretch>
            <a:fillRect/>
          </a:stretch>
        </p:blipFill>
        <p:spPr>
          <a:xfrm>
            <a:off x="0" y="0"/>
            <a:ext cx="9144000" cy="6858000"/>
          </a:xfrm>
          <a:noFill/>
          <a:ln/>
        </p:spPr>
      </p:pic>
      <p:sp>
        <p:nvSpPr>
          <p:cNvPr id="952323" name="Rectangle 3"/>
          <p:cNvSpPr>
            <a:spLocks noGrp="1" noChangeArrowheads="1"/>
          </p:cNvSpPr>
          <p:nvPr>
            <p:ph type="title"/>
          </p:nvPr>
        </p:nvSpPr>
        <p:spPr>
          <a:xfrm>
            <a:off x="457200" y="0"/>
            <a:ext cx="8243888" cy="609600"/>
          </a:xfrm>
          <a:noFill/>
          <a:ln/>
        </p:spPr>
        <p:txBody>
          <a:bodyPr anchor="b">
            <a:normAutofit fontScale="90000"/>
          </a:bodyPr>
          <a:lstStyle/>
          <a:p>
            <a:r>
              <a:rPr lang="en-US" sz="4000">
                <a:solidFill>
                  <a:srgbClr val="FF0000"/>
                </a:solidFill>
              </a:rPr>
              <a:t>FILIPI 1: 20-22</a:t>
            </a:r>
          </a:p>
        </p:txBody>
      </p:sp>
      <p:sp>
        <p:nvSpPr>
          <p:cNvPr id="952324" name="Rectangle 4"/>
          <p:cNvSpPr>
            <a:spLocks noChangeArrowheads="1"/>
          </p:cNvSpPr>
          <p:nvPr/>
        </p:nvSpPr>
        <p:spPr bwMode="auto">
          <a:xfrm>
            <a:off x="0" y="609600"/>
            <a:ext cx="9144000" cy="6400800"/>
          </a:xfrm>
          <a:prstGeom prst="rect">
            <a:avLst/>
          </a:prstGeom>
          <a:noFill/>
          <a:ln w="9525">
            <a:noFill/>
            <a:miter lim="800000"/>
            <a:headEnd/>
            <a:tailEnd/>
          </a:ln>
        </p:spPr>
        <p:txBody>
          <a:bodyPr/>
          <a:lstStyle/>
          <a:p>
            <a:pPr marL="342900" indent="-342900">
              <a:spcBef>
                <a:spcPct val="20000"/>
              </a:spcBef>
            </a:pPr>
            <a:r>
              <a:rPr lang="en-US" sz="4000" b="1">
                <a:solidFill>
                  <a:srgbClr val="FF0000"/>
                </a:solidFill>
              </a:rPr>
              <a:t>Kristus dengan nyata dimuliakan di dalam tubuhku, baik oleh hidupku, maupun oleh matiku.</a:t>
            </a:r>
          </a:p>
          <a:p>
            <a:pPr marL="342900" indent="-342900">
              <a:spcBef>
                <a:spcPct val="20000"/>
              </a:spcBef>
            </a:pPr>
            <a:r>
              <a:rPr lang="en-US" sz="4000" b="1">
                <a:solidFill>
                  <a:srgbClr val="FF0000"/>
                </a:solidFill>
              </a:rPr>
              <a:t>Karena bagiku hidup adalah Kristus dan mati adalah keuntungan.</a:t>
            </a:r>
          </a:p>
          <a:p>
            <a:pPr marL="342900" indent="-342900">
              <a:spcBef>
                <a:spcPct val="20000"/>
              </a:spcBef>
            </a:pPr>
            <a:r>
              <a:rPr lang="en-US" sz="4000" b="1">
                <a:solidFill>
                  <a:srgbClr val="FF0000"/>
                </a:solidFill>
              </a:rPr>
              <a:t>Tetapi jika aku harus hidup di dunia ini, itu berarti bagiku bekerja memberi buah</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8994"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pic>
        <p:nvPicPr>
          <p:cNvPr id="1748995" name="Picture 3" descr="2_isaac_newton_hd"/>
          <p:cNvPicPr>
            <a:picLocks noChangeAspect="1" noChangeArrowheads="1"/>
          </p:cNvPicPr>
          <p:nvPr/>
        </p:nvPicPr>
        <p:blipFill>
          <a:blip r:embed="rId3"/>
          <a:srcRect/>
          <a:stretch>
            <a:fillRect/>
          </a:stretch>
        </p:blipFill>
        <p:spPr bwMode="auto">
          <a:xfrm>
            <a:off x="152400" y="1828800"/>
            <a:ext cx="3886200" cy="4648200"/>
          </a:xfrm>
          <a:prstGeom prst="rect">
            <a:avLst/>
          </a:prstGeom>
          <a:noFill/>
          <a:ln w="9525">
            <a:noFill/>
            <a:miter lim="800000"/>
            <a:headEnd/>
            <a:tailEnd/>
          </a:ln>
        </p:spPr>
      </p:pic>
      <p:sp>
        <p:nvSpPr>
          <p:cNvPr id="1748996" name="WordArt 4"/>
          <p:cNvSpPr>
            <a:spLocks noChangeArrowheads="1" noChangeShapeType="1" noTextEdit="1"/>
          </p:cNvSpPr>
          <p:nvPr/>
        </p:nvSpPr>
        <p:spPr bwMode="auto">
          <a:xfrm>
            <a:off x="228600" y="304800"/>
            <a:ext cx="8686800" cy="1066800"/>
          </a:xfrm>
          <a:prstGeom prst="rect">
            <a:avLst/>
          </a:prstGeom>
        </p:spPr>
        <p:txBody>
          <a:bodyPr wrap="none" fromWordArt="1">
            <a:prstTxWarp prst="textPlain">
              <a:avLst>
                <a:gd name="adj" fmla="val 50000"/>
              </a:avLst>
            </a:prstTxWarp>
          </a:bodyPr>
          <a:lstStyle/>
          <a:p>
            <a:pPr algn="ctr"/>
            <a:r>
              <a:rPr lang="id-ID" b="1" kern="1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a:rPr>
              <a:t>CONTOH ORANG JENIUS</a:t>
            </a:r>
          </a:p>
          <a:p>
            <a:pPr algn="ctr"/>
            <a:r>
              <a:rPr lang="id-ID" b="1" kern="1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a:rPr>
              <a:t>PENCINTA ALKITAB</a:t>
            </a:r>
          </a:p>
        </p:txBody>
      </p:sp>
      <p:sp>
        <p:nvSpPr>
          <p:cNvPr id="1748997" name="Text Box 5"/>
          <p:cNvSpPr txBox="1">
            <a:spLocks noChangeArrowheads="1"/>
          </p:cNvSpPr>
          <p:nvPr/>
        </p:nvSpPr>
        <p:spPr bwMode="auto">
          <a:xfrm>
            <a:off x="4191000" y="1828800"/>
            <a:ext cx="4800600" cy="3810000"/>
          </a:xfrm>
          <a:prstGeom prst="rect">
            <a:avLst/>
          </a:prstGeom>
          <a:solidFill>
            <a:srgbClr val="808000"/>
          </a:solidFill>
          <a:ln w="9525">
            <a:noFill/>
            <a:miter lim="800000"/>
            <a:headEnd/>
            <a:tailEnd/>
          </a:ln>
          <a:effectLst/>
        </p:spPr>
        <p:txBody>
          <a:bodyPr>
            <a:spAutoFit/>
          </a:bodyPr>
          <a:lstStyle/>
          <a:p>
            <a:pPr algn="ctr">
              <a:spcBef>
                <a:spcPct val="50000"/>
              </a:spcBef>
            </a:pPr>
            <a:r>
              <a:rPr lang="en-US" sz="3600" b="1"/>
              <a:t>ISAAC NEWTON </a:t>
            </a:r>
            <a:r>
              <a:rPr lang="en-US" sz="3200" b="1"/>
              <a:t>TOKOH KE 2 PALING BERPENGARUH DALAM SEJARAH </a:t>
            </a:r>
          </a:p>
          <a:p>
            <a:pPr algn="ctr">
              <a:spcBef>
                <a:spcPct val="50000"/>
              </a:spcBef>
            </a:pPr>
            <a:r>
              <a:rPr lang="en-US" sz="3200" b="1"/>
              <a:t>MENURUT VERSI MICHAEL H. HART (1978)</a:t>
            </a:r>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0018"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
        <p:nvSpPr>
          <p:cNvPr id="1750019" name="Rectangle 3"/>
          <p:cNvSpPr>
            <a:spLocks noChangeArrowheads="1"/>
          </p:cNvSpPr>
          <p:nvPr/>
        </p:nvSpPr>
        <p:spPr bwMode="auto">
          <a:xfrm>
            <a:off x="609600" y="304800"/>
            <a:ext cx="8077200" cy="5786438"/>
          </a:xfrm>
          <a:prstGeom prst="rect">
            <a:avLst/>
          </a:prstGeom>
          <a:solidFill>
            <a:srgbClr val="808000"/>
          </a:solidFill>
          <a:ln w="9525">
            <a:noFill/>
            <a:miter lim="800000"/>
            <a:headEnd/>
            <a:tailEnd/>
          </a:ln>
          <a:effectLst/>
        </p:spPr>
        <p:txBody>
          <a:bodyPr>
            <a:spAutoFit/>
          </a:bodyPr>
          <a:lstStyle/>
          <a:p>
            <a:pPr algn="ctr"/>
            <a:r>
              <a:rPr lang="en-US" sz="4400" b="1"/>
              <a:t>AHLI FISIKA, </a:t>
            </a:r>
          </a:p>
          <a:p>
            <a:pPr algn="ctr"/>
            <a:r>
              <a:rPr lang="en-US" sz="4400" b="1"/>
              <a:t>MATEMATIKA </a:t>
            </a:r>
          </a:p>
          <a:p>
            <a:pPr algn="ctr"/>
            <a:r>
              <a:rPr lang="en-US" sz="4400" b="1"/>
              <a:t>DAN ASTRONOMI</a:t>
            </a:r>
          </a:p>
          <a:p>
            <a:pPr algn="ctr"/>
            <a:endParaRPr lang="en-US" sz="4400" b="1"/>
          </a:p>
          <a:p>
            <a:pPr algn="ctr"/>
            <a:r>
              <a:rPr lang="en-US" sz="4400" b="1"/>
              <a:t>PENEMU TEORI GRAVITASI UMUM </a:t>
            </a:r>
          </a:p>
          <a:p>
            <a:pPr algn="ctr"/>
            <a:r>
              <a:rPr lang="en-US" sz="4400" b="1"/>
              <a:t>DAN HUKUM GERAK</a:t>
            </a:r>
          </a:p>
          <a:p>
            <a:pPr algn="ctr">
              <a:spcBef>
                <a:spcPct val="50000"/>
              </a:spcBef>
            </a:pPr>
            <a:endParaRPr lang="en-US" sz="4400" b="1"/>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65378"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pic>
        <p:nvPicPr>
          <p:cNvPr id="1765379" name="Picture 3"/>
          <p:cNvPicPr>
            <a:picLocks noChangeAspect="1" noChangeArrowheads="1"/>
          </p:cNvPicPr>
          <p:nvPr/>
        </p:nvPicPr>
        <p:blipFill>
          <a:blip r:embed="rId3"/>
          <a:srcRect/>
          <a:stretch>
            <a:fillRect/>
          </a:stretch>
        </p:blipFill>
        <p:spPr bwMode="auto">
          <a:xfrm>
            <a:off x="685800" y="609600"/>
            <a:ext cx="7543800" cy="5410200"/>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64354"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
        <p:nvSpPr>
          <p:cNvPr id="1764355" name="Rectangle 3"/>
          <p:cNvSpPr>
            <a:spLocks noChangeArrowheads="1"/>
          </p:cNvSpPr>
          <p:nvPr/>
        </p:nvSpPr>
        <p:spPr bwMode="auto">
          <a:xfrm>
            <a:off x="685800" y="152400"/>
            <a:ext cx="7848600" cy="3200400"/>
          </a:xfrm>
          <a:prstGeom prst="rect">
            <a:avLst/>
          </a:prstGeom>
          <a:solidFill>
            <a:srgbClr val="99CC00"/>
          </a:solidFill>
          <a:ln w="9525">
            <a:noFill/>
            <a:miter lim="800000"/>
            <a:headEnd/>
            <a:tailEnd/>
          </a:ln>
        </p:spPr>
        <p:txBody>
          <a:bodyPr/>
          <a:lstStyle/>
          <a:p>
            <a:pPr marL="342900" indent="-342900">
              <a:lnSpc>
                <a:spcPct val="80000"/>
              </a:lnSpc>
              <a:spcBef>
                <a:spcPct val="20000"/>
              </a:spcBef>
              <a:buFontTx/>
              <a:buChar char="•"/>
            </a:pPr>
            <a:r>
              <a:rPr lang="en-US" sz="2800" b="1">
                <a:latin typeface="Comic Sans MS" pitchFamily="66" charset="0"/>
              </a:rPr>
              <a:t>. </a:t>
            </a:r>
            <a:r>
              <a:rPr lang="en-US" sz="4000" b="1">
                <a:latin typeface="Comic Sans MS" pitchFamily="66" charset="0"/>
              </a:rPr>
              <a:t>Semua guru dan temannya mengagumi pengetahuan Isaac tentang Alkitab.</a:t>
            </a:r>
          </a:p>
          <a:p>
            <a:pPr marL="342900" indent="-342900">
              <a:lnSpc>
                <a:spcPct val="80000"/>
              </a:lnSpc>
              <a:spcBef>
                <a:spcPct val="20000"/>
              </a:spcBef>
              <a:buFontTx/>
              <a:buChar char="•"/>
            </a:pPr>
            <a:r>
              <a:rPr lang="en-US" sz="4000" b="1">
                <a:latin typeface="Comic Sans MS" pitchFamily="66" charset="0"/>
              </a:rPr>
              <a:t>Pengetahuan Isaac tentang Alkitab tetap mengesankan orang-orang di sekitarnya</a:t>
            </a:r>
          </a:p>
        </p:txBody>
      </p:sp>
      <p:pic>
        <p:nvPicPr>
          <p:cNvPr id="1764356" name="Picture 4" descr="2_isaac_newton_hd"/>
          <p:cNvPicPr>
            <a:picLocks noChangeAspect="1" noChangeArrowheads="1"/>
          </p:cNvPicPr>
          <p:nvPr/>
        </p:nvPicPr>
        <p:blipFill>
          <a:blip r:embed="rId3"/>
          <a:srcRect/>
          <a:stretch>
            <a:fillRect/>
          </a:stretch>
        </p:blipFill>
        <p:spPr bwMode="auto">
          <a:xfrm>
            <a:off x="914400" y="3657600"/>
            <a:ext cx="3810000" cy="2514600"/>
          </a:xfrm>
          <a:prstGeom prst="rect">
            <a:avLst/>
          </a:prstGeom>
          <a:noFill/>
          <a:ln w="9525">
            <a:noFill/>
            <a:miter lim="800000"/>
            <a:headEnd/>
            <a:tailEnd/>
          </a:ln>
        </p:spPr>
      </p:pic>
      <p:pic>
        <p:nvPicPr>
          <p:cNvPr id="1764357" name="Picture 5" descr="ALKITAB"/>
          <p:cNvPicPr>
            <a:picLocks noChangeAspect="1" noChangeArrowheads="1"/>
          </p:cNvPicPr>
          <p:nvPr/>
        </p:nvPicPr>
        <p:blipFill>
          <a:blip r:embed="rId4"/>
          <a:srcRect/>
          <a:stretch>
            <a:fillRect/>
          </a:stretch>
        </p:blipFill>
        <p:spPr bwMode="auto">
          <a:xfrm>
            <a:off x="5029200" y="3657600"/>
            <a:ext cx="3276600" cy="25146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66402"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
        <p:nvSpPr>
          <p:cNvPr id="1766403" name="Rectangle 3"/>
          <p:cNvSpPr>
            <a:spLocks noChangeArrowheads="1"/>
          </p:cNvSpPr>
          <p:nvPr/>
        </p:nvSpPr>
        <p:spPr bwMode="auto">
          <a:xfrm>
            <a:off x="609600" y="228600"/>
            <a:ext cx="7848600" cy="6400800"/>
          </a:xfrm>
          <a:prstGeom prst="rect">
            <a:avLst/>
          </a:prstGeom>
          <a:solidFill>
            <a:srgbClr val="FF6600"/>
          </a:solidFill>
          <a:ln w="9525">
            <a:noFill/>
            <a:miter lim="800000"/>
            <a:headEnd/>
            <a:tailEnd/>
          </a:ln>
        </p:spPr>
        <p:txBody>
          <a:bodyPr anchor="b"/>
          <a:lstStyle/>
          <a:p>
            <a:pPr algn="ctr"/>
            <a:r>
              <a:rPr lang="en-US" sz="4200" b="1">
                <a:latin typeface="Comic Sans MS" pitchFamily="66" charset="0"/>
              </a:rPr>
              <a:t>Newton mengasihi Allah dan memercayai firman Allah. </a:t>
            </a:r>
            <a:br>
              <a:rPr lang="en-US" sz="4200" b="1">
                <a:latin typeface="Comic Sans MS" pitchFamily="66" charset="0"/>
              </a:rPr>
            </a:br>
            <a:r>
              <a:rPr lang="en-US" sz="4200" b="1">
                <a:latin typeface="Comic Sans MS" pitchFamily="66" charset="0"/>
              </a:rPr>
              <a:t>Dia menulis, “Saya sangat percaya bahwa Alkitab adalah firman Allah, yang ditulis oleh orang-orang yang memperoleh wahyu. Saya mempelajari Alkitab setiap hari.”  </a:t>
            </a:r>
            <a:endParaRPr lang="en-US" sz="3500" b="1">
              <a:latin typeface="Comic Sans MS" pitchFamily="66" charset="0"/>
            </a:endParaRPr>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67426"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
        <p:nvSpPr>
          <p:cNvPr id="1767427" name="Rectangle 3"/>
          <p:cNvSpPr>
            <a:spLocks noChangeArrowheads="1"/>
          </p:cNvSpPr>
          <p:nvPr/>
        </p:nvSpPr>
        <p:spPr bwMode="auto">
          <a:xfrm>
            <a:off x="762000" y="152400"/>
            <a:ext cx="7848600" cy="6188075"/>
          </a:xfrm>
          <a:prstGeom prst="rect">
            <a:avLst/>
          </a:prstGeom>
          <a:solidFill>
            <a:srgbClr val="008000"/>
          </a:solidFill>
          <a:ln w="9525">
            <a:noFill/>
            <a:miter lim="800000"/>
            <a:headEnd/>
            <a:tailEnd/>
          </a:ln>
          <a:effectLst/>
        </p:spPr>
        <p:txBody>
          <a:bodyPr>
            <a:spAutoFit/>
          </a:bodyPr>
          <a:lstStyle/>
          <a:p>
            <a:pPr algn="ctr"/>
            <a:r>
              <a:rPr lang="en-US" sz="4000" b="1">
                <a:solidFill>
                  <a:schemeClr val="bg1"/>
                </a:solidFill>
              </a:rPr>
              <a:t>Dia juga menulis, </a:t>
            </a:r>
          </a:p>
          <a:p>
            <a:pPr algn="ctr"/>
            <a:r>
              <a:rPr lang="en-US" sz="4000" b="1">
                <a:solidFill>
                  <a:schemeClr val="bg1"/>
                </a:solidFill>
              </a:rPr>
              <a:t>“Ateisme sangat tidak masuk akal. Ketika saya mengamati tata surya, saya melihat bumi berada pada jarak yang ideal dari matahari sehingga menerima panas dan cahaya dalam jumlah yang ideal pula. Ini tidak mungkin terjadi secara kebetulan.” </a:t>
            </a:r>
            <a:br>
              <a:rPr lang="en-US" sz="4000" b="1">
                <a:solidFill>
                  <a:schemeClr val="bg1"/>
                </a:solidFill>
              </a:rPr>
            </a:br>
            <a:endParaRPr lang="en-US" sz="4000" b="1">
              <a:solidFill>
                <a:schemeClr val="bg1"/>
              </a:solidFill>
            </a:endParaRPr>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68450"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
        <p:nvSpPr>
          <p:cNvPr id="1768451" name="Rectangle 3"/>
          <p:cNvSpPr>
            <a:spLocks noChangeArrowheads="1"/>
          </p:cNvSpPr>
          <p:nvPr/>
        </p:nvSpPr>
        <p:spPr bwMode="auto">
          <a:xfrm>
            <a:off x="609600" y="457200"/>
            <a:ext cx="8077200" cy="4800600"/>
          </a:xfrm>
          <a:prstGeom prst="rect">
            <a:avLst/>
          </a:prstGeom>
          <a:solidFill>
            <a:srgbClr val="FF00FF"/>
          </a:solidFill>
          <a:ln w="9525">
            <a:noFill/>
            <a:miter lim="800000"/>
            <a:headEnd/>
            <a:tailEnd/>
          </a:ln>
        </p:spPr>
        <p:txBody>
          <a:bodyPr/>
          <a:lstStyle/>
          <a:p>
            <a:pPr marL="342900" indent="-342900" algn="ctr">
              <a:lnSpc>
                <a:spcPct val="90000"/>
              </a:lnSpc>
              <a:spcBef>
                <a:spcPct val="20000"/>
              </a:spcBef>
            </a:pPr>
            <a:r>
              <a:rPr lang="en-US" sz="4800">
                <a:latin typeface="Comic Sans MS" pitchFamily="66" charset="0"/>
              </a:rPr>
              <a:t>NEWTON MENGAKUI</a:t>
            </a:r>
          </a:p>
          <a:p>
            <a:pPr marL="342900" indent="-342900" algn="ctr">
              <a:lnSpc>
                <a:spcPct val="90000"/>
              </a:lnSpc>
              <a:spcBef>
                <a:spcPct val="20000"/>
              </a:spcBef>
            </a:pPr>
            <a:r>
              <a:rPr lang="en-US" sz="4800">
                <a:latin typeface="Comic Sans MS" pitchFamily="66" charset="0"/>
              </a:rPr>
              <a:t>BAHWA PENEMUAN</a:t>
            </a:r>
          </a:p>
          <a:p>
            <a:pPr marL="342900" indent="-342900" algn="ctr">
              <a:lnSpc>
                <a:spcPct val="90000"/>
              </a:lnSpc>
              <a:spcBef>
                <a:spcPct val="20000"/>
              </a:spcBef>
            </a:pPr>
            <a:r>
              <a:rPr lang="en-US" sz="4800">
                <a:latin typeface="Comic Sans MS" pitchFamily="66" charset="0"/>
              </a:rPr>
              <a:t>PENEMUANNYA ADALAH </a:t>
            </a:r>
          </a:p>
          <a:p>
            <a:pPr marL="342900" indent="-342900" algn="ctr">
              <a:lnSpc>
                <a:spcPct val="90000"/>
              </a:lnSpc>
              <a:spcBef>
                <a:spcPct val="20000"/>
              </a:spcBef>
            </a:pPr>
            <a:r>
              <a:rPr lang="en-US" sz="4800">
                <a:latin typeface="Comic Sans MS" pitchFamily="66" charset="0"/>
              </a:rPr>
              <a:t>HASIL JAWABAN TUHAN</a:t>
            </a:r>
          </a:p>
          <a:p>
            <a:pPr marL="342900" indent="-342900" algn="ctr">
              <a:lnSpc>
                <a:spcPct val="90000"/>
              </a:lnSpc>
              <a:spcBef>
                <a:spcPct val="20000"/>
              </a:spcBef>
            </a:pPr>
            <a:r>
              <a:rPr lang="en-US" sz="4800">
                <a:latin typeface="Comic Sans MS" pitchFamily="66" charset="0"/>
              </a:rPr>
              <a:t>ATAS DOA-DOANYA</a:t>
            </a:r>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763330" name="Picture 2"/>
          <p:cNvPicPr>
            <a:picLocks noChangeAspect="1" noChangeArrowheads="1"/>
          </p:cNvPicPr>
          <p:nvPr/>
        </p:nvPicPr>
        <p:blipFill>
          <a:blip r:embed="rId2"/>
          <a:srcRect/>
          <a:stretch>
            <a:fillRect/>
          </a:stretch>
        </p:blipFill>
        <p:spPr bwMode="auto">
          <a:xfrm>
            <a:off x="3962400" y="304800"/>
            <a:ext cx="2743200" cy="6248400"/>
          </a:xfrm>
          <a:prstGeom prst="rect">
            <a:avLst/>
          </a:prstGeom>
          <a:noFill/>
          <a:ln w="9525">
            <a:noFill/>
            <a:miter lim="800000"/>
            <a:headEnd/>
            <a:tailEnd/>
          </a:ln>
          <a:effectLst/>
        </p:spPr>
      </p:pic>
      <p:sp>
        <p:nvSpPr>
          <p:cNvPr id="1763331" name="AutoShape 3"/>
          <p:cNvSpPr>
            <a:spLocks noChangeArrowheads="1"/>
          </p:cNvSpPr>
          <p:nvPr/>
        </p:nvSpPr>
        <p:spPr bwMode="auto">
          <a:xfrm>
            <a:off x="228600" y="228600"/>
            <a:ext cx="2590800" cy="1524000"/>
          </a:xfrm>
          <a:prstGeom prst="wedgeEllipseCallout">
            <a:avLst>
              <a:gd name="adj1" fmla="val 108333"/>
              <a:gd name="adj2" fmla="val -21250"/>
            </a:avLst>
          </a:prstGeom>
          <a:solidFill>
            <a:schemeClr val="accent1"/>
          </a:solidFill>
          <a:ln w="9525">
            <a:solidFill>
              <a:schemeClr val="tx1"/>
            </a:solidFill>
            <a:miter lim="800000"/>
            <a:headEnd/>
            <a:tailEnd/>
          </a:ln>
          <a:effectLst/>
        </p:spPr>
        <p:txBody>
          <a:bodyPr/>
          <a:lstStyle/>
          <a:p>
            <a:pPr algn="ctr"/>
            <a:endParaRPr lang="id-ID"/>
          </a:p>
        </p:txBody>
      </p:sp>
      <p:sp>
        <p:nvSpPr>
          <p:cNvPr id="1763332" name="WordArt 4"/>
          <p:cNvSpPr>
            <a:spLocks noChangeArrowheads="1" noChangeShapeType="1" noTextEdit="1"/>
          </p:cNvSpPr>
          <p:nvPr/>
        </p:nvSpPr>
        <p:spPr bwMode="auto">
          <a:xfrm>
            <a:off x="533400" y="533400"/>
            <a:ext cx="1771650" cy="1047750"/>
          </a:xfrm>
          <a:prstGeom prst="rect">
            <a:avLst/>
          </a:prstGeom>
        </p:spPr>
        <p:txBody>
          <a:bodyPr wrap="none" fromWordArt="1">
            <a:prstTxWarp prst="textPlain">
              <a:avLst>
                <a:gd name="adj" fmla="val 50000"/>
              </a:avLst>
            </a:prstTxWarp>
          </a:bodyPr>
          <a:lstStyle/>
          <a:p>
            <a:pPr algn="ctr"/>
            <a:r>
              <a:rPr lang="id-ID" sz="3600" kern="10">
                <a:ln w="9525">
                  <a:noFill/>
                  <a:round/>
                  <a:headEnd/>
                  <a:tailEnd/>
                </a:ln>
                <a:solidFill>
                  <a:srgbClr val="336699"/>
                </a:solidFill>
                <a:effectLst>
                  <a:outerShdw dist="45791" dir="2021404" algn="ctr" rotWithShape="0">
                    <a:srgbClr val="B2B2B2">
                      <a:alpha val="80000"/>
                    </a:srgbClr>
                  </a:outerShdw>
                </a:effectLst>
                <a:latin typeface="Times New Roman"/>
                <a:cs typeface="Times New Roman"/>
              </a:rPr>
              <a:t>FIRMAN</a:t>
            </a:r>
          </a:p>
          <a:p>
            <a:pPr algn="ctr"/>
            <a:r>
              <a:rPr lang="id-ID" sz="3600" kern="10">
                <a:ln w="9525">
                  <a:noFill/>
                  <a:round/>
                  <a:headEnd/>
                  <a:tailEnd/>
                </a:ln>
                <a:solidFill>
                  <a:srgbClr val="336699"/>
                </a:solidFill>
                <a:effectLst>
                  <a:outerShdw dist="45791" dir="2021404" algn="ctr" rotWithShape="0">
                    <a:srgbClr val="B2B2B2">
                      <a:alpha val="80000"/>
                    </a:srgbClr>
                  </a:outerShdw>
                </a:effectLst>
                <a:latin typeface="Times New Roman"/>
                <a:cs typeface="Times New Roman"/>
              </a:rPr>
              <a:t>TUHAN</a:t>
            </a:r>
          </a:p>
        </p:txBody>
      </p:sp>
      <p:sp>
        <p:nvSpPr>
          <p:cNvPr id="1763333" name="Oval 5"/>
          <p:cNvSpPr>
            <a:spLocks noChangeArrowheads="1"/>
          </p:cNvSpPr>
          <p:nvPr/>
        </p:nvSpPr>
        <p:spPr bwMode="auto">
          <a:xfrm>
            <a:off x="3200400" y="914400"/>
            <a:ext cx="685800" cy="914400"/>
          </a:xfrm>
          <a:prstGeom prst="ellipse">
            <a:avLst/>
          </a:prstGeom>
          <a:solidFill>
            <a:schemeClr val="accent1"/>
          </a:solidFill>
          <a:ln w="9525">
            <a:solidFill>
              <a:schemeClr val="tx1"/>
            </a:solidFill>
            <a:round/>
            <a:headEnd/>
            <a:tailEnd/>
          </a:ln>
          <a:effectLst/>
        </p:spPr>
        <p:txBody>
          <a:bodyPr wrap="none" anchor="ctr"/>
          <a:lstStyle/>
          <a:p>
            <a:pPr algn="ctr"/>
            <a:r>
              <a:rPr lang="en-US"/>
              <a:t>E Q</a:t>
            </a:r>
          </a:p>
        </p:txBody>
      </p:sp>
      <p:sp>
        <p:nvSpPr>
          <p:cNvPr id="1763334" name="Oval 6"/>
          <p:cNvSpPr>
            <a:spLocks noChangeArrowheads="1"/>
          </p:cNvSpPr>
          <p:nvPr/>
        </p:nvSpPr>
        <p:spPr bwMode="auto">
          <a:xfrm>
            <a:off x="2362200" y="1524000"/>
            <a:ext cx="990600" cy="1143000"/>
          </a:xfrm>
          <a:prstGeom prst="ellipse">
            <a:avLst/>
          </a:prstGeom>
          <a:solidFill>
            <a:schemeClr val="accent1"/>
          </a:solidFill>
          <a:ln w="9525">
            <a:solidFill>
              <a:schemeClr val="tx1"/>
            </a:solidFill>
            <a:round/>
            <a:headEnd/>
            <a:tailEnd/>
          </a:ln>
          <a:effectLst/>
        </p:spPr>
        <p:txBody>
          <a:bodyPr wrap="none" anchor="ctr"/>
          <a:lstStyle/>
          <a:p>
            <a:pPr algn="ctr"/>
            <a:r>
              <a:rPr lang="en-US"/>
              <a:t>I Q </a:t>
            </a:r>
          </a:p>
        </p:txBody>
      </p:sp>
      <p:sp>
        <p:nvSpPr>
          <p:cNvPr id="1763335" name="Oval 7"/>
          <p:cNvSpPr>
            <a:spLocks noChangeArrowheads="1"/>
          </p:cNvSpPr>
          <p:nvPr/>
        </p:nvSpPr>
        <p:spPr bwMode="auto">
          <a:xfrm>
            <a:off x="4038600" y="685800"/>
            <a:ext cx="685800" cy="914400"/>
          </a:xfrm>
          <a:prstGeom prst="ellipse">
            <a:avLst/>
          </a:prstGeom>
          <a:solidFill>
            <a:schemeClr val="accent1"/>
          </a:solidFill>
          <a:ln w="9525">
            <a:solidFill>
              <a:schemeClr val="tx1"/>
            </a:solidFill>
            <a:round/>
            <a:headEnd/>
            <a:tailEnd/>
          </a:ln>
          <a:effectLst/>
        </p:spPr>
        <p:txBody>
          <a:bodyPr wrap="none" anchor="ctr"/>
          <a:lstStyle/>
          <a:p>
            <a:pPr algn="ctr"/>
            <a:r>
              <a:rPr lang="en-US"/>
              <a:t>S Q</a:t>
            </a:r>
          </a:p>
        </p:txBody>
      </p:sp>
      <p:sp>
        <p:nvSpPr>
          <p:cNvPr id="1763336" name="Oval 8"/>
          <p:cNvSpPr>
            <a:spLocks noChangeArrowheads="1"/>
          </p:cNvSpPr>
          <p:nvPr/>
        </p:nvSpPr>
        <p:spPr bwMode="auto">
          <a:xfrm>
            <a:off x="7391400" y="228600"/>
            <a:ext cx="1600200" cy="1981200"/>
          </a:xfrm>
          <a:prstGeom prst="ellipse">
            <a:avLst/>
          </a:prstGeom>
          <a:solidFill>
            <a:schemeClr val="accent1"/>
          </a:solidFill>
          <a:ln w="9525">
            <a:solidFill>
              <a:schemeClr val="tx1"/>
            </a:solidFill>
            <a:round/>
            <a:headEnd/>
            <a:tailEnd/>
          </a:ln>
          <a:effectLst/>
        </p:spPr>
        <p:txBody>
          <a:bodyPr wrap="none" anchor="ctr"/>
          <a:lstStyle/>
          <a:p>
            <a:endParaRPr lang="id-ID"/>
          </a:p>
        </p:txBody>
      </p:sp>
      <p:sp>
        <p:nvSpPr>
          <p:cNvPr id="1763337" name="Oval 9"/>
          <p:cNvSpPr>
            <a:spLocks noChangeArrowheads="1"/>
          </p:cNvSpPr>
          <p:nvPr/>
        </p:nvSpPr>
        <p:spPr bwMode="auto">
          <a:xfrm>
            <a:off x="6629400" y="3124200"/>
            <a:ext cx="2286000" cy="1981200"/>
          </a:xfrm>
          <a:prstGeom prst="ellipse">
            <a:avLst/>
          </a:prstGeom>
          <a:solidFill>
            <a:schemeClr val="accent1"/>
          </a:solidFill>
          <a:ln w="9525">
            <a:solidFill>
              <a:schemeClr val="tx1"/>
            </a:solidFill>
            <a:round/>
            <a:headEnd/>
            <a:tailEnd/>
          </a:ln>
          <a:effectLst/>
        </p:spPr>
        <p:txBody>
          <a:bodyPr wrap="none" anchor="ctr"/>
          <a:lstStyle/>
          <a:p>
            <a:endParaRPr lang="id-ID"/>
          </a:p>
        </p:txBody>
      </p:sp>
      <p:sp>
        <p:nvSpPr>
          <p:cNvPr id="1763338" name="Oval 10"/>
          <p:cNvSpPr>
            <a:spLocks noChangeArrowheads="1"/>
          </p:cNvSpPr>
          <p:nvPr/>
        </p:nvSpPr>
        <p:spPr bwMode="auto">
          <a:xfrm>
            <a:off x="5867400" y="4648200"/>
            <a:ext cx="1981200" cy="1981200"/>
          </a:xfrm>
          <a:prstGeom prst="ellipse">
            <a:avLst/>
          </a:prstGeom>
          <a:solidFill>
            <a:schemeClr val="accent1"/>
          </a:solidFill>
          <a:ln w="9525">
            <a:solidFill>
              <a:schemeClr val="tx1"/>
            </a:solidFill>
            <a:round/>
            <a:headEnd/>
            <a:tailEnd/>
          </a:ln>
          <a:effectLst/>
        </p:spPr>
        <p:txBody>
          <a:bodyPr wrap="none" anchor="ctr"/>
          <a:lstStyle/>
          <a:p>
            <a:endParaRPr lang="id-ID"/>
          </a:p>
        </p:txBody>
      </p:sp>
      <p:sp>
        <p:nvSpPr>
          <p:cNvPr id="1763339" name="WordArt 11"/>
          <p:cNvSpPr>
            <a:spLocks noChangeArrowheads="1" noChangeShapeType="1" noTextEdit="1"/>
          </p:cNvSpPr>
          <p:nvPr/>
        </p:nvSpPr>
        <p:spPr bwMode="auto">
          <a:xfrm>
            <a:off x="7543800" y="762000"/>
            <a:ext cx="1457325" cy="523875"/>
          </a:xfrm>
          <a:prstGeom prst="rect">
            <a:avLst/>
          </a:prstGeom>
        </p:spPr>
        <p:txBody>
          <a:bodyPr wrap="none" fromWordArt="1">
            <a:prstTxWarp prst="textPlain">
              <a:avLst>
                <a:gd name="adj" fmla="val 50000"/>
              </a:avLst>
            </a:prstTxWarp>
          </a:bodyPr>
          <a:lstStyle/>
          <a:p>
            <a:pPr algn="ctr"/>
            <a:r>
              <a:rPr lang="id-ID" sz="3600" kern="10">
                <a:ln w="9525">
                  <a:noFill/>
                  <a:round/>
                  <a:headEnd/>
                  <a:tailEnd/>
                </a:ln>
                <a:solidFill>
                  <a:srgbClr val="336699"/>
                </a:solidFill>
                <a:effectLst>
                  <a:outerShdw dist="45791" dir="2021404" algn="ctr" rotWithShape="0">
                    <a:srgbClr val="B2B2B2">
                      <a:alpha val="80000"/>
                    </a:srgbClr>
                  </a:outerShdw>
                </a:effectLst>
                <a:latin typeface="Times New Roman"/>
                <a:cs typeface="Times New Roman"/>
              </a:rPr>
              <a:t>FISIKA</a:t>
            </a:r>
          </a:p>
        </p:txBody>
      </p:sp>
      <p:sp>
        <p:nvSpPr>
          <p:cNvPr id="1763340" name="WordArt 12"/>
          <p:cNvSpPr>
            <a:spLocks noChangeArrowheads="1" noChangeShapeType="1" noTextEdit="1"/>
          </p:cNvSpPr>
          <p:nvPr/>
        </p:nvSpPr>
        <p:spPr bwMode="auto">
          <a:xfrm>
            <a:off x="6781800" y="3581400"/>
            <a:ext cx="1914525" cy="1066800"/>
          </a:xfrm>
          <a:prstGeom prst="rect">
            <a:avLst/>
          </a:prstGeom>
        </p:spPr>
        <p:txBody>
          <a:bodyPr wrap="none" fromWordArt="1">
            <a:prstTxWarp prst="textPlain">
              <a:avLst>
                <a:gd name="adj" fmla="val 50000"/>
              </a:avLst>
            </a:prstTxWarp>
          </a:bodyPr>
          <a:lstStyle/>
          <a:p>
            <a:pPr algn="ctr"/>
            <a:r>
              <a:rPr lang="id-ID" sz="3600" kern="10">
                <a:ln w="9525">
                  <a:noFill/>
                  <a:round/>
                  <a:headEnd/>
                  <a:tailEnd/>
                </a:ln>
                <a:solidFill>
                  <a:srgbClr val="336699"/>
                </a:solidFill>
                <a:effectLst>
                  <a:outerShdw dist="45791" dir="2021404" algn="ctr" rotWithShape="0">
                    <a:srgbClr val="B2B2B2">
                      <a:alpha val="80000"/>
                    </a:srgbClr>
                  </a:outerShdw>
                </a:effectLst>
                <a:latin typeface="Times New Roman"/>
                <a:cs typeface="Times New Roman"/>
              </a:rPr>
              <a:t>ASTRONOMI</a:t>
            </a:r>
          </a:p>
        </p:txBody>
      </p:sp>
      <p:sp>
        <p:nvSpPr>
          <p:cNvPr id="1763341" name="WordArt 13"/>
          <p:cNvSpPr>
            <a:spLocks noChangeArrowheads="1" noChangeShapeType="1" noTextEdit="1"/>
          </p:cNvSpPr>
          <p:nvPr/>
        </p:nvSpPr>
        <p:spPr bwMode="auto">
          <a:xfrm>
            <a:off x="6019800" y="5181600"/>
            <a:ext cx="1762125" cy="762000"/>
          </a:xfrm>
          <a:prstGeom prst="rect">
            <a:avLst/>
          </a:prstGeom>
        </p:spPr>
        <p:txBody>
          <a:bodyPr wrap="none" fromWordArt="1">
            <a:prstTxWarp prst="textPlain">
              <a:avLst>
                <a:gd name="adj" fmla="val 50000"/>
              </a:avLst>
            </a:prstTxWarp>
          </a:bodyPr>
          <a:lstStyle/>
          <a:p>
            <a:pPr algn="ctr"/>
            <a:r>
              <a:rPr lang="id-ID" sz="3600" kern="10">
                <a:ln w="9525">
                  <a:noFill/>
                  <a:round/>
                  <a:headEnd/>
                  <a:tailEnd/>
                </a:ln>
                <a:solidFill>
                  <a:srgbClr val="336699"/>
                </a:solidFill>
                <a:effectLst>
                  <a:outerShdw dist="45791" dir="2021404" algn="ctr" rotWithShape="0">
                    <a:srgbClr val="B2B2B2">
                      <a:alpha val="80000"/>
                    </a:srgbClr>
                  </a:outerShdw>
                </a:effectLst>
                <a:latin typeface="Times New Roman"/>
                <a:cs typeface="Times New Roman"/>
              </a:rPr>
              <a:t>MATEMATIKA</a:t>
            </a:r>
          </a:p>
        </p:txBody>
      </p:sp>
      <p:sp>
        <p:nvSpPr>
          <p:cNvPr id="1763342" name="Oval 14"/>
          <p:cNvSpPr>
            <a:spLocks noChangeArrowheads="1"/>
          </p:cNvSpPr>
          <p:nvPr/>
        </p:nvSpPr>
        <p:spPr bwMode="auto">
          <a:xfrm>
            <a:off x="0" y="1828800"/>
            <a:ext cx="2209800" cy="2819400"/>
          </a:xfrm>
          <a:prstGeom prst="ellipse">
            <a:avLst/>
          </a:prstGeom>
          <a:solidFill>
            <a:schemeClr val="accent1"/>
          </a:solidFill>
          <a:ln w="9525">
            <a:solidFill>
              <a:schemeClr val="tx1"/>
            </a:solidFill>
            <a:round/>
            <a:headEnd/>
            <a:tailEnd/>
          </a:ln>
          <a:effectLst/>
        </p:spPr>
        <p:txBody>
          <a:bodyPr wrap="none" anchor="ctr"/>
          <a:lstStyle/>
          <a:p>
            <a:endParaRPr lang="id-ID"/>
          </a:p>
        </p:txBody>
      </p:sp>
      <p:sp>
        <p:nvSpPr>
          <p:cNvPr id="1763343" name="Oval 15"/>
          <p:cNvSpPr>
            <a:spLocks noChangeArrowheads="1"/>
          </p:cNvSpPr>
          <p:nvPr/>
        </p:nvSpPr>
        <p:spPr bwMode="auto">
          <a:xfrm>
            <a:off x="1905000" y="2514600"/>
            <a:ext cx="3048000" cy="4114800"/>
          </a:xfrm>
          <a:prstGeom prst="ellipse">
            <a:avLst/>
          </a:prstGeom>
          <a:solidFill>
            <a:schemeClr val="accent1"/>
          </a:solidFill>
          <a:ln w="9525">
            <a:solidFill>
              <a:schemeClr val="tx1"/>
            </a:solidFill>
            <a:round/>
            <a:headEnd/>
            <a:tailEnd/>
          </a:ln>
          <a:effectLst/>
        </p:spPr>
        <p:txBody>
          <a:bodyPr wrap="none" anchor="ctr"/>
          <a:lstStyle/>
          <a:p>
            <a:endParaRPr lang="id-ID"/>
          </a:p>
        </p:txBody>
      </p:sp>
      <p:sp>
        <p:nvSpPr>
          <p:cNvPr id="1763344" name="WordArt 16"/>
          <p:cNvSpPr>
            <a:spLocks noChangeArrowheads="1" noChangeShapeType="1" noTextEdit="1"/>
          </p:cNvSpPr>
          <p:nvPr/>
        </p:nvSpPr>
        <p:spPr bwMode="auto">
          <a:xfrm>
            <a:off x="228600" y="2743200"/>
            <a:ext cx="1838325" cy="1066800"/>
          </a:xfrm>
          <a:prstGeom prst="rect">
            <a:avLst/>
          </a:prstGeom>
        </p:spPr>
        <p:txBody>
          <a:bodyPr wrap="none" fromWordArt="1">
            <a:prstTxWarp prst="textPlain">
              <a:avLst>
                <a:gd name="adj" fmla="val 50000"/>
              </a:avLst>
            </a:prstTxWarp>
          </a:bodyPr>
          <a:lstStyle/>
          <a:p>
            <a:pPr algn="ctr"/>
            <a:r>
              <a:rPr lang="id-ID" sz="3600" kern="10">
                <a:ln w="9525">
                  <a:noFill/>
                  <a:round/>
                  <a:headEnd/>
                  <a:tailEnd/>
                </a:ln>
                <a:solidFill>
                  <a:srgbClr val="336699"/>
                </a:solidFill>
                <a:effectLst>
                  <a:outerShdw dist="45791" dir="2021404" algn="ctr" rotWithShape="0">
                    <a:srgbClr val="B2B2B2">
                      <a:alpha val="80000"/>
                    </a:srgbClr>
                  </a:outerShdw>
                </a:effectLst>
                <a:latin typeface="Times New Roman"/>
                <a:cs typeface="Times New Roman"/>
              </a:rPr>
              <a:t>PIKIRAN</a:t>
            </a:r>
          </a:p>
          <a:p>
            <a:pPr algn="ctr"/>
            <a:r>
              <a:rPr lang="id-ID" sz="3600" kern="10">
                <a:ln w="9525">
                  <a:noFill/>
                  <a:round/>
                  <a:headEnd/>
                  <a:tailEnd/>
                </a:ln>
                <a:solidFill>
                  <a:srgbClr val="336699"/>
                </a:solidFill>
                <a:effectLst>
                  <a:outerShdw dist="45791" dir="2021404" algn="ctr" rotWithShape="0">
                    <a:srgbClr val="B2B2B2">
                      <a:alpha val="80000"/>
                    </a:srgbClr>
                  </a:outerShdw>
                </a:effectLst>
                <a:latin typeface="Times New Roman"/>
                <a:cs typeface="Times New Roman"/>
              </a:rPr>
              <a:t>TUHAN</a:t>
            </a:r>
          </a:p>
        </p:txBody>
      </p:sp>
      <p:sp>
        <p:nvSpPr>
          <p:cNvPr id="1763345" name="WordArt 17"/>
          <p:cNvSpPr>
            <a:spLocks noChangeArrowheads="1" noChangeShapeType="1" noTextEdit="1"/>
          </p:cNvSpPr>
          <p:nvPr/>
        </p:nvSpPr>
        <p:spPr bwMode="auto">
          <a:xfrm>
            <a:off x="2286000" y="3163888"/>
            <a:ext cx="2286000" cy="3160712"/>
          </a:xfrm>
          <a:prstGeom prst="rect">
            <a:avLst/>
          </a:prstGeom>
        </p:spPr>
        <p:txBody>
          <a:bodyPr wrap="none" fromWordArt="1">
            <a:prstTxWarp prst="textPlain">
              <a:avLst>
                <a:gd name="adj" fmla="val 50000"/>
              </a:avLst>
            </a:prstTxWarp>
          </a:bodyPr>
          <a:lstStyle/>
          <a:p>
            <a:pPr algn="ctr"/>
            <a:r>
              <a:rPr lang="id-ID" sz="3600" kern="10">
                <a:ln w="9525">
                  <a:noFill/>
                  <a:round/>
                  <a:headEnd/>
                  <a:tailEnd/>
                </a:ln>
                <a:solidFill>
                  <a:srgbClr val="336699"/>
                </a:solidFill>
                <a:effectLst>
                  <a:outerShdw dist="45791" dir="2021404" algn="ctr" rotWithShape="0">
                    <a:srgbClr val="B2B2B2">
                      <a:alpha val="80000"/>
                    </a:srgbClr>
                  </a:outerShdw>
                </a:effectLst>
                <a:latin typeface="Times New Roman"/>
                <a:cs typeface="Times New Roman"/>
              </a:rPr>
              <a:t>KECERDASAN</a:t>
            </a:r>
          </a:p>
          <a:p>
            <a:pPr algn="ctr"/>
            <a:r>
              <a:rPr lang="id-ID" sz="3600" kern="10">
                <a:ln w="9525">
                  <a:noFill/>
                  <a:round/>
                  <a:headEnd/>
                  <a:tailEnd/>
                </a:ln>
                <a:solidFill>
                  <a:srgbClr val="336699"/>
                </a:solidFill>
                <a:effectLst>
                  <a:outerShdw dist="45791" dir="2021404" algn="ctr" rotWithShape="0">
                    <a:srgbClr val="B2B2B2">
                      <a:alpha val="80000"/>
                    </a:srgbClr>
                  </a:outerShdw>
                </a:effectLst>
                <a:latin typeface="Times New Roman"/>
                <a:cs typeface="Times New Roman"/>
              </a:rPr>
              <a:t>TUHAN</a:t>
            </a:r>
          </a:p>
        </p:txBody>
      </p:sp>
      <p:sp>
        <p:nvSpPr>
          <p:cNvPr id="1763346" name="Oval 18"/>
          <p:cNvSpPr>
            <a:spLocks noChangeArrowheads="1"/>
          </p:cNvSpPr>
          <p:nvPr/>
        </p:nvSpPr>
        <p:spPr bwMode="auto">
          <a:xfrm>
            <a:off x="3810000" y="2438400"/>
            <a:ext cx="152400" cy="152400"/>
          </a:xfrm>
          <a:prstGeom prst="ellipse">
            <a:avLst/>
          </a:prstGeom>
          <a:solidFill>
            <a:schemeClr val="accent1"/>
          </a:solidFill>
          <a:ln w="9525">
            <a:solidFill>
              <a:schemeClr val="tx1"/>
            </a:solidFill>
            <a:round/>
            <a:headEnd/>
            <a:tailEnd/>
          </a:ln>
          <a:effectLst/>
        </p:spPr>
        <p:txBody>
          <a:bodyPr wrap="none" anchor="ctr"/>
          <a:lstStyle/>
          <a:p>
            <a:endParaRPr lang="id-ID"/>
          </a:p>
        </p:txBody>
      </p:sp>
      <p:sp>
        <p:nvSpPr>
          <p:cNvPr id="1763347" name="Oval 19"/>
          <p:cNvSpPr>
            <a:spLocks noChangeArrowheads="1"/>
          </p:cNvSpPr>
          <p:nvPr/>
        </p:nvSpPr>
        <p:spPr bwMode="auto">
          <a:xfrm>
            <a:off x="3962400" y="2209800"/>
            <a:ext cx="152400" cy="152400"/>
          </a:xfrm>
          <a:prstGeom prst="ellipse">
            <a:avLst/>
          </a:prstGeom>
          <a:solidFill>
            <a:schemeClr val="accent1"/>
          </a:solidFill>
          <a:ln w="9525">
            <a:solidFill>
              <a:schemeClr val="tx1"/>
            </a:solidFill>
            <a:round/>
            <a:headEnd/>
            <a:tailEnd/>
          </a:ln>
          <a:effectLst/>
        </p:spPr>
        <p:txBody>
          <a:bodyPr wrap="none" anchor="ctr"/>
          <a:lstStyle/>
          <a:p>
            <a:endParaRPr lang="id-ID"/>
          </a:p>
        </p:txBody>
      </p:sp>
      <p:sp>
        <p:nvSpPr>
          <p:cNvPr id="1763348" name="Oval 20"/>
          <p:cNvSpPr>
            <a:spLocks noChangeArrowheads="1"/>
          </p:cNvSpPr>
          <p:nvPr/>
        </p:nvSpPr>
        <p:spPr bwMode="auto">
          <a:xfrm>
            <a:off x="4191000" y="2057400"/>
            <a:ext cx="152400" cy="152400"/>
          </a:xfrm>
          <a:prstGeom prst="ellipse">
            <a:avLst/>
          </a:prstGeom>
          <a:solidFill>
            <a:schemeClr val="accent1"/>
          </a:solidFill>
          <a:ln w="9525">
            <a:solidFill>
              <a:schemeClr val="tx1"/>
            </a:solidFill>
            <a:round/>
            <a:headEnd/>
            <a:tailEnd/>
          </a:ln>
          <a:effectLst/>
        </p:spPr>
        <p:txBody>
          <a:bodyPr wrap="none" anchor="ctr"/>
          <a:lstStyle/>
          <a:p>
            <a:endParaRPr lang="id-ID"/>
          </a:p>
        </p:txBody>
      </p:sp>
      <p:sp>
        <p:nvSpPr>
          <p:cNvPr id="1763349" name="Oval 21"/>
          <p:cNvSpPr>
            <a:spLocks noChangeArrowheads="1"/>
          </p:cNvSpPr>
          <p:nvPr/>
        </p:nvSpPr>
        <p:spPr bwMode="auto">
          <a:xfrm>
            <a:off x="4419600" y="1981200"/>
            <a:ext cx="152400" cy="152400"/>
          </a:xfrm>
          <a:prstGeom prst="ellipse">
            <a:avLst/>
          </a:prstGeom>
          <a:solidFill>
            <a:schemeClr val="accent1"/>
          </a:solidFill>
          <a:ln w="9525">
            <a:solidFill>
              <a:schemeClr val="tx1"/>
            </a:solidFill>
            <a:round/>
            <a:headEnd/>
            <a:tailEnd/>
          </a:ln>
          <a:effectLst/>
        </p:spPr>
        <p:txBody>
          <a:bodyPr wrap="none" anchor="ctr"/>
          <a:lstStyle/>
          <a:p>
            <a:endParaRPr lang="id-ID"/>
          </a:p>
        </p:txBody>
      </p:sp>
      <p:sp>
        <p:nvSpPr>
          <p:cNvPr id="1763350" name="Oval 22"/>
          <p:cNvSpPr>
            <a:spLocks noChangeArrowheads="1"/>
          </p:cNvSpPr>
          <p:nvPr/>
        </p:nvSpPr>
        <p:spPr bwMode="auto">
          <a:xfrm>
            <a:off x="4648200" y="1828800"/>
            <a:ext cx="152400" cy="152400"/>
          </a:xfrm>
          <a:prstGeom prst="ellipse">
            <a:avLst/>
          </a:prstGeom>
          <a:solidFill>
            <a:schemeClr val="accent1"/>
          </a:solidFill>
          <a:ln w="9525">
            <a:solidFill>
              <a:schemeClr val="tx1"/>
            </a:solidFill>
            <a:round/>
            <a:headEnd/>
            <a:tailEnd/>
          </a:ln>
          <a:effectLst/>
        </p:spPr>
        <p:txBody>
          <a:bodyPr wrap="none" anchor="ctr"/>
          <a:lstStyle/>
          <a:p>
            <a:endParaRPr lang="id-ID"/>
          </a:p>
        </p:txBody>
      </p:sp>
      <p:sp>
        <p:nvSpPr>
          <p:cNvPr id="1763351" name="Oval 23"/>
          <p:cNvSpPr>
            <a:spLocks noChangeArrowheads="1"/>
          </p:cNvSpPr>
          <p:nvPr/>
        </p:nvSpPr>
        <p:spPr bwMode="auto">
          <a:xfrm>
            <a:off x="4876800" y="1676400"/>
            <a:ext cx="152400" cy="152400"/>
          </a:xfrm>
          <a:prstGeom prst="ellipse">
            <a:avLst/>
          </a:prstGeom>
          <a:solidFill>
            <a:schemeClr val="accent1"/>
          </a:solidFill>
          <a:ln w="9525">
            <a:solidFill>
              <a:schemeClr val="tx1"/>
            </a:solidFill>
            <a:round/>
            <a:headEnd/>
            <a:tailEnd/>
          </a:ln>
          <a:effectLst/>
        </p:spPr>
        <p:txBody>
          <a:bodyPr wrap="none" anchor="ctr"/>
          <a:lstStyle/>
          <a:p>
            <a:endParaRPr lang="id-ID"/>
          </a:p>
        </p:txBody>
      </p:sp>
      <p:sp>
        <p:nvSpPr>
          <p:cNvPr id="1763352" name="Oval 24"/>
          <p:cNvSpPr>
            <a:spLocks noChangeArrowheads="1"/>
          </p:cNvSpPr>
          <p:nvPr/>
        </p:nvSpPr>
        <p:spPr bwMode="auto">
          <a:xfrm>
            <a:off x="5029200" y="1447800"/>
            <a:ext cx="152400" cy="152400"/>
          </a:xfrm>
          <a:prstGeom prst="ellipse">
            <a:avLst/>
          </a:prstGeom>
          <a:solidFill>
            <a:schemeClr val="accent1"/>
          </a:solidFill>
          <a:ln w="9525">
            <a:solidFill>
              <a:schemeClr val="tx1"/>
            </a:solidFill>
            <a:round/>
            <a:headEnd/>
            <a:tailEnd/>
          </a:ln>
          <a:effectLst/>
        </p:spPr>
        <p:txBody>
          <a:bodyPr wrap="none" anchor="ctr"/>
          <a:lstStyle/>
          <a:p>
            <a:pPr algn="ctr"/>
            <a:endParaRPr lang="id-ID"/>
          </a:p>
        </p:txBody>
      </p:sp>
      <p:sp>
        <p:nvSpPr>
          <p:cNvPr id="1763353" name="Oval 25"/>
          <p:cNvSpPr>
            <a:spLocks noChangeArrowheads="1"/>
          </p:cNvSpPr>
          <p:nvPr/>
        </p:nvSpPr>
        <p:spPr bwMode="auto">
          <a:xfrm>
            <a:off x="5105400" y="1219200"/>
            <a:ext cx="152400" cy="152400"/>
          </a:xfrm>
          <a:prstGeom prst="ellipse">
            <a:avLst/>
          </a:prstGeom>
          <a:solidFill>
            <a:schemeClr val="accent1"/>
          </a:solidFill>
          <a:ln w="9525">
            <a:solidFill>
              <a:schemeClr val="tx1"/>
            </a:solidFill>
            <a:round/>
            <a:headEnd/>
            <a:tailEnd/>
          </a:ln>
          <a:effectLst/>
        </p:spPr>
        <p:txBody>
          <a:bodyPr wrap="none" anchor="ctr"/>
          <a:lstStyle/>
          <a:p>
            <a:pPr algn="ctr"/>
            <a:endParaRPr lang="id-ID"/>
          </a:p>
        </p:txBody>
      </p:sp>
      <p:sp>
        <p:nvSpPr>
          <p:cNvPr id="1763354" name="Oval 26"/>
          <p:cNvSpPr>
            <a:spLocks noChangeArrowheads="1"/>
          </p:cNvSpPr>
          <p:nvPr/>
        </p:nvSpPr>
        <p:spPr bwMode="auto">
          <a:xfrm>
            <a:off x="1828800" y="2286000"/>
            <a:ext cx="152400" cy="152400"/>
          </a:xfrm>
          <a:prstGeom prst="ellipse">
            <a:avLst/>
          </a:prstGeom>
          <a:solidFill>
            <a:schemeClr val="accent1"/>
          </a:solidFill>
          <a:ln w="9525">
            <a:solidFill>
              <a:schemeClr val="tx1"/>
            </a:solidFill>
            <a:round/>
            <a:headEnd/>
            <a:tailEnd/>
          </a:ln>
          <a:effectLst/>
        </p:spPr>
        <p:txBody>
          <a:bodyPr wrap="none" anchor="ctr"/>
          <a:lstStyle/>
          <a:p>
            <a:endParaRPr lang="id-ID"/>
          </a:p>
        </p:txBody>
      </p:sp>
      <p:sp>
        <p:nvSpPr>
          <p:cNvPr id="1763355" name="Oval 27"/>
          <p:cNvSpPr>
            <a:spLocks noChangeArrowheads="1"/>
          </p:cNvSpPr>
          <p:nvPr/>
        </p:nvSpPr>
        <p:spPr bwMode="auto">
          <a:xfrm>
            <a:off x="2057400" y="2438400"/>
            <a:ext cx="152400" cy="152400"/>
          </a:xfrm>
          <a:prstGeom prst="ellipse">
            <a:avLst/>
          </a:prstGeom>
          <a:solidFill>
            <a:schemeClr val="accent1"/>
          </a:solidFill>
          <a:ln w="9525">
            <a:solidFill>
              <a:schemeClr val="tx1"/>
            </a:solidFill>
            <a:round/>
            <a:headEnd/>
            <a:tailEnd/>
          </a:ln>
          <a:effectLst/>
        </p:spPr>
        <p:txBody>
          <a:bodyPr wrap="none" anchor="ctr"/>
          <a:lstStyle/>
          <a:p>
            <a:endParaRPr lang="id-ID"/>
          </a:p>
        </p:txBody>
      </p:sp>
      <p:sp>
        <p:nvSpPr>
          <p:cNvPr id="1763356" name="Oval 28"/>
          <p:cNvSpPr>
            <a:spLocks noChangeArrowheads="1"/>
          </p:cNvSpPr>
          <p:nvPr/>
        </p:nvSpPr>
        <p:spPr bwMode="auto">
          <a:xfrm>
            <a:off x="2286000" y="2590800"/>
            <a:ext cx="152400" cy="152400"/>
          </a:xfrm>
          <a:prstGeom prst="ellipse">
            <a:avLst/>
          </a:prstGeom>
          <a:solidFill>
            <a:schemeClr val="accent1"/>
          </a:solidFill>
          <a:ln w="9525">
            <a:solidFill>
              <a:schemeClr val="tx1"/>
            </a:solidFill>
            <a:round/>
            <a:headEnd/>
            <a:tailEnd/>
          </a:ln>
          <a:effectLst/>
        </p:spPr>
        <p:txBody>
          <a:bodyPr wrap="none" anchor="ctr"/>
          <a:lstStyle/>
          <a:p>
            <a:endParaRPr lang="id-ID"/>
          </a:p>
        </p:txBody>
      </p:sp>
      <p:sp>
        <p:nvSpPr>
          <p:cNvPr id="1763357" name="Oval 29"/>
          <p:cNvSpPr>
            <a:spLocks noChangeArrowheads="1"/>
          </p:cNvSpPr>
          <p:nvPr/>
        </p:nvSpPr>
        <p:spPr bwMode="auto">
          <a:xfrm>
            <a:off x="2514600" y="2743200"/>
            <a:ext cx="152400" cy="152400"/>
          </a:xfrm>
          <a:prstGeom prst="ellipse">
            <a:avLst/>
          </a:prstGeom>
          <a:solidFill>
            <a:schemeClr val="accent1"/>
          </a:solidFill>
          <a:ln w="9525">
            <a:solidFill>
              <a:schemeClr val="tx1"/>
            </a:solidFill>
            <a:round/>
            <a:headEnd/>
            <a:tailEnd/>
          </a:ln>
          <a:effectLst/>
        </p:spPr>
        <p:txBody>
          <a:bodyPr wrap="none" anchor="ctr"/>
          <a:lstStyle/>
          <a:p>
            <a:endParaRPr lang="id-ID"/>
          </a:p>
        </p:txBody>
      </p:sp>
      <p:sp>
        <p:nvSpPr>
          <p:cNvPr id="1763358" name="Oval 30"/>
          <p:cNvSpPr>
            <a:spLocks noChangeArrowheads="1"/>
          </p:cNvSpPr>
          <p:nvPr/>
        </p:nvSpPr>
        <p:spPr bwMode="auto">
          <a:xfrm>
            <a:off x="3352800" y="381000"/>
            <a:ext cx="152400" cy="152400"/>
          </a:xfrm>
          <a:prstGeom prst="ellipse">
            <a:avLst/>
          </a:prstGeom>
          <a:solidFill>
            <a:schemeClr val="accent1"/>
          </a:solidFill>
          <a:ln w="9525">
            <a:solidFill>
              <a:schemeClr val="tx1"/>
            </a:solidFill>
            <a:round/>
            <a:headEnd/>
            <a:tailEnd/>
          </a:ln>
          <a:effectLst/>
        </p:spPr>
        <p:txBody>
          <a:bodyPr wrap="none" anchor="ctr"/>
          <a:lstStyle/>
          <a:p>
            <a:pPr algn="ctr"/>
            <a:endParaRPr lang="id-ID"/>
          </a:p>
        </p:txBody>
      </p:sp>
      <p:sp>
        <p:nvSpPr>
          <p:cNvPr id="1763359" name="Oval 31"/>
          <p:cNvSpPr>
            <a:spLocks noChangeArrowheads="1"/>
          </p:cNvSpPr>
          <p:nvPr/>
        </p:nvSpPr>
        <p:spPr bwMode="auto">
          <a:xfrm>
            <a:off x="3048000" y="304800"/>
            <a:ext cx="152400" cy="152400"/>
          </a:xfrm>
          <a:prstGeom prst="ellipse">
            <a:avLst/>
          </a:prstGeom>
          <a:solidFill>
            <a:schemeClr val="accent1"/>
          </a:solidFill>
          <a:ln w="9525">
            <a:solidFill>
              <a:schemeClr val="tx1"/>
            </a:solidFill>
            <a:round/>
            <a:headEnd/>
            <a:tailEnd/>
          </a:ln>
          <a:effectLst/>
        </p:spPr>
        <p:txBody>
          <a:bodyPr wrap="none" anchor="ctr"/>
          <a:lstStyle/>
          <a:p>
            <a:pPr algn="ctr"/>
            <a:endParaRPr lang="id-ID"/>
          </a:p>
        </p:txBody>
      </p:sp>
      <p:sp>
        <p:nvSpPr>
          <p:cNvPr id="1763360" name="Oval 32"/>
          <p:cNvSpPr>
            <a:spLocks noChangeArrowheads="1"/>
          </p:cNvSpPr>
          <p:nvPr/>
        </p:nvSpPr>
        <p:spPr bwMode="auto">
          <a:xfrm>
            <a:off x="2819400" y="2819400"/>
            <a:ext cx="152400" cy="152400"/>
          </a:xfrm>
          <a:prstGeom prst="ellipse">
            <a:avLst/>
          </a:prstGeom>
          <a:solidFill>
            <a:schemeClr val="accent1"/>
          </a:solidFill>
          <a:ln w="9525">
            <a:solidFill>
              <a:schemeClr val="tx1"/>
            </a:solidFill>
            <a:round/>
            <a:headEnd/>
            <a:tailEnd/>
          </a:ln>
          <a:effectLst/>
        </p:spPr>
        <p:txBody>
          <a:bodyPr wrap="none" anchor="ctr"/>
          <a:lstStyle/>
          <a:p>
            <a:endParaRPr lang="id-ID"/>
          </a:p>
        </p:txBody>
      </p:sp>
      <p:sp>
        <p:nvSpPr>
          <p:cNvPr id="1763361" name="Oval 33"/>
          <p:cNvSpPr>
            <a:spLocks noChangeArrowheads="1"/>
          </p:cNvSpPr>
          <p:nvPr/>
        </p:nvSpPr>
        <p:spPr bwMode="auto">
          <a:xfrm>
            <a:off x="3124200" y="2819400"/>
            <a:ext cx="152400" cy="152400"/>
          </a:xfrm>
          <a:prstGeom prst="ellipse">
            <a:avLst/>
          </a:prstGeom>
          <a:solidFill>
            <a:schemeClr val="accent1"/>
          </a:solidFill>
          <a:ln w="9525">
            <a:solidFill>
              <a:schemeClr val="tx1"/>
            </a:solidFill>
            <a:round/>
            <a:headEnd/>
            <a:tailEnd/>
          </a:ln>
          <a:effectLst/>
        </p:spPr>
        <p:txBody>
          <a:bodyPr wrap="none" anchor="ctr"/>
          <a:lstStyle/>
          <a:p>
            <a:endParaRPr lang="id-ID"/>
          </a:p>
        </p:txBody>
      </p:sp>
      <p:sp>
        <p:nvSpPr>
          <p:cNvPr id="1763362" name="Oval 34"/>
          <p:cNvSpPr>
            <a:spLocks noChangeArrowheads="1"/>
          </p:cNvSpPr>
          <p:nvPr/>
        </p:nvSpPr>
        <p:spPr bwMode="auto">
          <a:xfrm>
            <a:off x="3429000" y="2819400"/>
            <a:ext cx="152400" cy="152400"/>
          </a:xfrm>
          <a:prstGeom prst="ellipse">
            <a:avLst/>
          </a:prstGeom>
          <a:solidFill>
            <a:schemeClr val="accent1"/>
          </a:solidFill>
          <a:ln w="9525">
            <a:solidFill>
              <a:schemeClr val="tx1"/>
            </a:solidFill>
            <a:round/>
            <a:headEnd/>
            <a:tailEnd/>
          </a:ln>
          <a:effectLst/>
        </p:spPr>
        <p:txBody>
          <a:bodyPr wrap="none" anchor="ctr"/>
          <a:lstStyle/>
          <a:p>
            <a:endParaRPr lang="id-ID"/>
          </a:p>
        </p:txBody>
      </p:sp>
      <p:sp>
        <p:nvSpPr>
          <p:cNvPr id="1763363" name="Oval 35"/>
          <p:cNvSpPr>
            <a:spLocks noChangeArrowheads="1"/>
          </p:cNvSpPr>
          <p:nvPr/>
        </p:nvSpPr>
        <p:spPr bwMode="auto">
          <a:xfrm>
            <a:off x="2514600" y="304800"/>
            <a:ext cx="152400" cy="152400"/>
          </a:xfrm>
          <a:prstGeom prst="ellipse">
            <a:avLst/>
          </a:prstGeom>
          <a:solidFill>
            <a:schemeClr val="accent1"/>
          </a:solidFill>
          <a:ln w="9525">
            <a:solidFill>
              <a:schemeClr val="tx1"/>
            </a:solidFill>
            <a:round/>
            <a:headEnd/>
            <a:tailEnd/>
          </a:ln>
          <a:effectLst/>
        </p:spPr>
        <p:txBody>
          <a:bodyPr wrap="none" anchor="ctr"/>
          <a:lstStyle/>
          <a:p>
            <a:pPr algn="ctr"/>
            <a:endParaRPr lang="id-ID"/>
          </a:p>
        </p:txBody>
      </p:sp>
      <p:sp>
        <p:nvSpPr>
          <p:cNvPr id="1763364" name="Oval 36"/>
          <p:cNvSpPr>
            <a:spLocks noChangeArrowheads="1"/>
          </p:cNvSpPr>
          <p:nvPr/>
        </p:nvSpPr>
        <p:spPr bwMode="auto">
          <a:xfrm>
            <a:off x="2819400" y="304800"/>
            <a:ext cx="152400" cy="152400"/>
          </a:xfrm>
          <a:prstGeom prst="ellipse">
            <a:avLst/>
          </a:prstGeom>
          <a:solidFill>
            <a:schemeClr val="accent1"/>
          </a:solidFill>
          <a:ln w="9525">
            <a:solidFill>
              <a:schemeClr val="tx1"/>
            </a:solidFill>
            <a:round/>
            <a:headEnd/>
            <a:tailEnd/>
          </a:ln>
          <a:effectLst/>
        </p:spPr>
        <p:txBody>
          <a:bodyPr wrap="none" anchor="ctr"/>
          <a:lstStyle/>
          <a:p>
            <a:endParaRPr lang="id-ID"/>
          </a:p>
        </p:txBody>
      </p:sp>
      <p:sp>
        <p:nvSpPr>
          <p:cNvPr id="1763365" name="Oval 37"/>
          <p:cNvSpPr>
            <a:spLocks noChangeArrowheads="1"/>
          </p:cNvSpPr>
          <p:nvPr/>
        </p:nvSpPr>
        <p:spPr bwMode="auto">
          <a:xfrm>
            <a:off x="3657600" y="2667000"/>
            <a:ext cx="152400" cy="152400"/>
          </a:xfrm>
          <a:prstGeom prst="ellipse">
            <a:avLst/>
          </a:prstGeom>
          <a:solidFill>
            <a:schemeClr val="accent1"/>
          </a:solidFill>
          <a:ln w="9525">
            <a:solidFill>
              <a:schemeClr val="tx1"/>
            </a:solidFill>
            <a:round/>
            <a:headEnd/>
            <a:tailEnd/>
          </a:ln>
          <a:effectLst/>
        </p:spPr>
        <p:txBody>
          <a:bodyPr wrap="none" anchor="ctr"/>
          <a:lstStyle/>
          <a:p>
            <a:endParaRPr lang="id-ID"/>
          </a:p>
        </p:txBody>
      </p:sp>
      <p:sp>
        <p:nvSpPr>
          <p:cNvPr id="1763366" name="Oval 38"/>
          <p:cNvSpPr>
            <a:spLocks noChangeArrowheads="1"/>
          </p:cNvSpPr>
          <p:nvPr/>
        </p:nvSpPr>
        <p:spPr bwMode="auto">
          <a:xfrm>
            <a:off x="3733800" y="381000"/>
            <a:ext cx="152400" cy="152400"/>
          </a:xfrm>
          <a:prstGeom prst="ellipse">
            <a:avLst/>
          </a:prstGeom>
          <a:solidFill>
            <a:schemeClr val="accent1"/>
          </a:solidFill>
          <a:ln w="9525">
            <a:solidFill>
              <a:schemeClr val="tx1"/>
            </a:solidFill>
            <a:round/>
            <a:headEnd/>
            <a:tailEnd/>
          </a:ln>
          <a:effectLst/>
        </p:spPr>
        <p:txBody>
          <a:bodyPr wrap="none" anchor="ctr"/>
          <a:lstStyle/>
          <a:p>
            <a:pPr algn="ctr"/>
            <a:endParaRPr lang="id-ID"/>
          </a:p>
        </p:txBody>
      </p:sp>
      <p:sp>
        <p:nvSpPr>
          <p:cNvPr id="1763367" name="Oval 39"/>
          <p:cNvSpPr>
            <a:spLocks noChangeArrowheads="1"/>
          </p:cNvSpPr>
          <p:nvPr/>
        </p:nvSpPr>
        <p:spPr bwMode="auto">
          <a:xfrm>
            <a:off x="3962400" y="304800"/>
            <a:ext cx="152400" cy="152400"/>
          </a:xfrm>
          <a:prstGeom prst="ellipse">
            <a:avLst/>
          </a:prstGeom>
          <a:solidFill>
            <a:schemeClr val="accent1"/>
          </a:solidFill>
          <a:ln w="9525">
            <a:solidFill>
              <a:schemeClr val="tx1"/>
            </a:solidFill>
            <a:round/>
            <a:headEnd/>
            <a:tailEnd/>
          </a:ln>
          <a:effectLst/>
        </p:spPr>
        <p:txBody>
          <a:bodyPr wrap="none" anchor="ctr"/>
          <a:lstStyle/>
          <a:p>
            <a:pPr algn="ctr"/>
            <a:endParaRPr lang="id-ID"/>
          </a:p>
        </p:txBody>
      </p:sp>
      <p:sp>
        <p:nvSpPr>
          <p:cNvPr id="1763368" name="Oval 40"/>
          <p:cNvSpPr>
            <a:spLocks noChangeArrowheads="1"/>
          </p:cNvSpPr>
          <p:nvPr/>
        </p:nvSpPr>
        <p:spPr bwMode="auto">
          <a:xfrm>
            <a:off x="4191000" y="228600"/>
            <a:ext cx="152400" cy="152400"/>
          </a:xfrm>
          <a:prstGeom prst="ellipse">
            <a:avLst/>
          </a:prstGeom>
          <a:solidFill>
            <a:schemeClr val="accent1"/>
          </a:solidFill>
          <a:ln w="9525">
            <a:solidFill>
              <a:schemeClr val="tx1"/>
            </a:solidFill>
            <a:round/>
            <a:headEnd/>
            <a:tailEnd/>
          </a:ln>
          <a:effectLst/>
        </p:spPr>
        <p:txBody>
          <a:bodyPr wrap="none" anchor="ctr"/>
          <a:lstStyle/>
          <a:p>
            <a:pPr algn="ctr"/>
            <a:endParaRPr lang="id-ID"/>
          </a:p>
        </p:txBody>
      </p:sp>
      <p:sp>
        <p:nvSpPr>
          <p:cNvPr id="1763369" name="Oval 41"/>
          <p:cNvSpPr>
            <a:spLocks noChangeArrowheads="1"/>
          </p:cNvSpPr>
          <p:nvPr/>
        </p:nvSpPr>
        <p:spPr bwMode="auto">
          <a:xfrm>
            <a:off x="4495800" y="228600"/>
            <a:ext cx="152400" cy="152400"/>
          </a:xfrm>
          <a:prstGeom prst="ellipse">
            <a:avLst/>
          </a:prstGeom>
          <a:solidFill>
            <a:schemeClr val="accent1"/>
          </a:solidFill>
          <a:ln w="9525">
            <a:solidFill>
              <a:schemeClr val="tx1"/>
            </a:solidFill>
            <a:round/>
            <a:headEnd/>
            <a:tailEnd/>
          </a:ln>
          <a:effectLst/>
        </p:spPr>
        <p:txBody>
          <a:bodyPr wrap="none" anchor="ctr"/>
          <a:lstStyle/>
          <a:p>
            <a:pPr algn="ctr"/>
            <a:endParaRPr lang="id-ID"/>
          </a:p>
        </p:txBody>
      </p:sp>
      <p:sp>
        <p:nvSpPr>
          <p:cNvPr id="1763370" name="Oval 42"/>
          <p:cNvSpPr>
            <a:spLocks noChangeArrowheads="1"/>
          </p:cNvSpPr>
          <p:nvPr/>
        </p:nvSpPr>
        <p:spPr bwMode="auto">
          <a:xfrm>
            <a:off x="4724400" y="381000"/>
            <a:ext cx="152400" cy="152400"/>
          </a:xfrm>
          <a:prstGeom prst="ellipse">
            <a:avLst/>
          </a:prstGeom>
          <a:solidFill>
            <a:schemeClr val="accent1"/>
          </a:solidFill>
          <a:ln w="9525">
            <a:solidFill>
              <a:schemeClr val="tx1"/>
            </a:solidFill>
            <a:round/>
            <a:headEnd/>
            <a:tailEnd/>
          </a:ln>
          <a:effectLst/>
        </p:spPr>
        <p:txBody>
          <a:bodyPr wrap="none" anchor="ctr"/>
          <a:lstStyle/>
          <a:p>
            <a:pPr algn="ctr"/>
            <a:endParaRPr lang="id-ID"/>
          </a:p>
        </p:txBody>
      </p:sp>
      <p:sp>
        <p:nvSpPr>
          <p:cNvPr id="1763371" name="Oval 43"/>
          <p:cNvSpPr>
            <a:spLocks noChangeArrowheads="1"/>
          </p:cNvSpPr>
          <p:nvPr/>
        </p:nvSpPr>
        <p:spPr bwMode="auto">
          <a:xfrm>
            <a:off x="4876800" y="533400"/>
            <a:ext cx="152400" cy="152400"/>
          </a:xfrm>
          <a:prstGeom prst="ellipse">
            <a:avLst/>
          </a:prstGeom>
          <a:solidFill>
            <a:schemeClr val="accent1"/>
          </a:solidFill>
          <a:ln w="9525">
            <a:solidFill>
              <a:schemeClr val="tx1"/>
            </a:solidFill>
            <a:round/>
            <a:headEnd/>
            <a:tailEnd/>
          </a:ln>
          <a:effectLst/>
        </p:spPr>
        <p:txBody>
          <a:bodyPr wrap="none" anchor="ctr"/>
          <a:lstStyle/>
          <a:p>
            <a:pPr algn="ctr"/>
            <a:endParaRPr lang="id-ID"/>
          </a:p>
        </p:txBody>
      </p:sp>
      <p:sp>
        <p:nvSpPr>
          <p:cNvPr id="1763372" name="AutoShape 44"/>
          <p:cNvSpPr>
            <a:spLocks noChangeArrowheads="1"/>
          </p:cNvSpPr>
          <p:nvPr/>
        </p:nvSpPr>
        <p:spPr bwMode="auto">
          <a:xfrm>
            <a:off x="5029200" y="1447800"/>
            <a:ext cx="3276600" cy="1676400"/>
          </a:xfrm>
          <a:prstGeom prst="rightArrow">
            <a:avLst>
              <a:gd name="adj1" fmla="val 50000"/>
              <a:gd name="adj2" fmla="val 48864"/>
            </a:avLst>
          </a:prstGeom>
          <a:solidFill>
            <a:schemeClr val="accent1"/>
          </a:solidFill>
          <a:ln w="9525">
            <a:solidFill>
              <a:schemeClr val="tx1"/>
            </a:solidFill>
            <a:miter lim="800000"/>
            <a:headEnd/>
            <a:tailEnd/>
          </a:ln>
          <a:effectLst/>
        </p:spPr>
        <p:txBody>
          <a:bodyPr wrap="none" anchor="ctr"/>
          <a:lstStyle/>
          <a:p>
            <a:endParaRPr lang="id-ID"/>
          </a:p>
        </p:txBody>
      </p:sp>
      <p:sp>
        <p:nvSpPr>
          <p:cNvPr id="1763373" name="WordArt 45"/>
          <p:cNvSpPr>
            <a:spLocks noChangeArrowheads="1" noChangeShapeType="1" noTextEdit="1"/>
          </p:cNvSpPr>
          <p:nvPr/>
        </p:nvSpPr>
        <p:spPr bwMode="auto">
          <a:xfrm>
            <a:off x="5105400" y="1981200"/>
            <a:ext cx="2943225" cy="523875"/>
          </a:xfrm>
          <a:prstGeom prst="rect">
            <a:avLst/>
          </a:prstGeom>
        </p:spPr>
        <p:txBody>
          <a:bodyPr wrap="none" fromWordArt="1">
            <a:prstTxWarp prst="textPlain">
              <a:avLst>
                <a:gd name="adj" fmla="val 50000"/>
              </a:avLst>
            </a:prstTxWarp>
          </a:bodyPr>
          <a:lstStyle/>
          <a:p>
            <a:pPr algn="ctr"/>
            <a:r>
              <a:rPr lang="id-ID" sz="3600" kern="10">
                <a:ln w="9525">
                  <a:noFill/>
                  <a:round/>
                  <a:headEnd/>
                  <a:tailEnd/>
                </a:ln>
                <a:solidFill>
                  <a:srgbClr val="336699"/>
                </a:solidFill>
                <a:effectLst>
                  <a:outerShdw dist="45791" dir="2021404" algn="ctr" rotWithShape="0">
                    <a:srgbClr val="B2B2B2">
                      <a:alpha val="80000"/>
                    </a:srgbClr>
                  </a:outerShdw>
                </a:effectLst>
                <a:latin typeface="Times New Roman"/>
                <a:cs typeface="Times New Roman"/>
              </a:rPr>
              <a:t>NO PROBLEM</a:t>
            </a:r>
          </a:p>
        </p:txBody>
      </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Muffin Stories - Isaac Newton _ Children's Tales, Stories and Fables - YouTube.avi">
            <a:hlinkClick r:id="" action="ppaction://media"/>
          </p:cNvPr>
          <p:cNvPicPr>
            <a:picLocks noChangeAspect="1"/>
          </p:cNvPicPr>
          <p:nvPr>
            <a:videoFile r:link="rId2"/>
            <p:extLst>
              <p:ext uri="{DAA4B4D4-6D71-4841-9C94-3DE7FCFB9230}">
                <p14:media xmlns:p14="http://schemas.microsoft.com/office/powerpoint/2010/main" r:link="rId1"/>
              </p:ext>
            </p:extLst>
          </p:nvPr>
        </p:nvPicPr>
        <p:blipFill>
          <a:blip r:embed="rId4"/>
          <a:stretch>
            <a:fillRect/>
          </a:stretch>
        </p:blipFill>
        <p:spPr>
          <a:xfrm>
            <a:off x="0" y="0"/>
            <a:ext cx="9144000" cy="68580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100000">
                <p:cTn id="7" fill="hold" display="0">
                  <p:stCondLst>
                    <p:cond delay="indefinite"/>
                  </p:stCondLst>
                  <p:endCondLst>
                    <p:cond evt="onNext" delay="0">
                      <p:tgtEl>
                        <p:sldTgt/>
                      </p:tgtEl>
                    </p:cond>
                    <p:cond evt="onPrev" delay="0">
                      <p:tgtEl>
                        <p:sldTgt/>
                      </p:tgtEl>
                    </p:cond>
                  </p:endCondLst>
                </p:cTn>
                <p:tgtEl>
                  <p:spTgt spid="2"/>
                </p:tgtEl>
              </p:cMediaNode>
            </p:video>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http://www.ebibleteacher.com/sites/default/files/powerpoint-backgrounds/1/grapes.jpg?1310970404"/>
          <p:cNvPicPr>
            <a:picLocks noChangeAspect="1" noChangeArrowheads="1"/>
          </p:cNvPicPr>
          <p:nvPr/>
        </p:nvPicPr>
        <p:blipFill>
          <a:blip r:embed="rId2"/>
          <a:srcRect/>
          <a:stretch>
            <a:fillRect/>
          </a:stretch>
        </p:blipFill>
        <p:spPr bwMode="auto">
          <a:xfrm>
            <a:off x="0" y="-214338"/>
            <a:ext cx="9144000" cy="6858000"/>
          </a:xfrm>
          <a:prstGeom prst="rect">
            <a:avLst/>
          </a:prstGeom>
          <a:noFill/>
        </p:spPr>
      </p:pic>
      <p:sp>
        <p:nvSpPr>
          <p:cNvPr id="3" name="Rectangle 2"/>
          <p:cNvSpPr/>
          <p:nvPr/>
        </p:nvSpPr>
        <p:spPr>
          <a:xfrm>
            <a:off x="642910" y="428604"/>
            <a:ext cx="7858180" cy="4401205"/>
          </a:xfrm>
          <a:prstGeom prst="rect">
            <a:avLst/>
          </a:prstGeom>
          <a:noFill/>
        </p:spPr>
        <p:txBody>
          <a:bodyPr wrap="square" lIns="91440" tIns="45720" rIns="91440" bIns="45720">
            <a:spAutoFit/>
          </a:bodyPr>
          <a:lstStyle/>
          <a:p>
            <a:pPr algn="r"/>
            <a:endParaRPr lang="id-ID" sz="40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pPr algn="r"/>
            <a:endParaRPr lang="id-ID" sz="4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pPr algn="r"/>
            <a:r>
              <a:rPr lang="id-ID" sz="40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MINTALAH ROH KEAHLIAN PADA TUHAN PADA SETIAP BIDANG MATA PELAJARAN</a:t>
            </a:r>
          </a:p>
          <a:p>
            <a:r>
              <a:rPr lang="id-ID" sz="4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KARENA TUHAN ADALAH SUMBER SEGALA SUMBER ILMU</a:t>
            </a:r>
            <a:endParaRPr lang="en-US" sz="40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4" name="Rectangle 3"/>
          <p:cNvSpPr/>
          <p:nvPr/>
        </p:nvSpPr>
        <p:spPr>
          <a:xfrm>
            <a:off x="0" y="-285775"/>
            <a:ext cx="9144000" cy="769441"/>
          </a:xfrm>
          <a:prstGeom prst="rect">
            <a:avLst/>
          </a:prstGeom>
          <a:noFill/>
        </p:spPr>
        <p:txBody>
          <a:bodyPr wrap="squar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id-ID" sz="4400" b="1" cap="none" spc="0"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KESIMPULAN</a:t>
            </a:r>
            <a:endParaRPr lang="en-US" sz="4400" b="1" cap="none" spc="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Tree>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image" Target="../media/image2.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3.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93</TotalTime>
  <Words>656</Words>
  <Application>Microsoft Office PowerPoint</Application>
  <PresentationFormat>On-screen Show (4:3)</PresentationFormat>
  <Paragraphs>237</Paragraphs>
  <Slides>46</Slides>
  <Notes>1</Notes>
  <HiddenSlides>0</HiddenSlides>
  <MMClips>2</MMClips>
  <ScaleCrop>false</ScaleCrop>
  <HeadingPairs>
    <vt:vector size="6" baseType="variant">
      <vt:variant>
        <vt:lpstr>Fonts Used</vt:lpstr>
      </vt:variant>
      <vt:variant>
        <vt:i4>10</vt:i4>
      </vt:variant>
      <vt:variant>
        <vt:lpstr>Theme</vt:lpstr>
      </vt:variant>
      <vt:variant>
        <vt:i4>3</vt:i4>
      </vt:variant>
      <vt:variant>
        <vt:lpstr>Slide Titles</vt:lpstr>
      </vt:variant>
      <vt:variant>
        <vt:i4>46</vt:i4>
      </vt:variant>
    </vt:vector>
  </HeadingPairs>
  <TitlesOfParts>
    <vt:vector size="59" baseType="lpstr">
      <vt:lpstr>Arial</vt:lpstr>
      <vt:lpstr>Arial Black</vt:lpstr>
      <vt:lpstr>Calibri</vt:lpstr>
      <vt:lpstr>Comic Sans MS</vt:lpstr>
      <vt:lpstr>Constantia</vt:lpstr>
      <vt:lpstr>Impact</vt:lpstr>
      <vt:lpstr>Times New Roman</vt:lpstr>
      <vt:lpstr>Tw Cen MT</vt:lpstr>
      <vt:lpstr>Wingdings</vt:lpstr>
      <vt:lpstr>Wingdings 2</vt:lpstr>
      <vt:lpstr>Office Theme</vt:lpstr>
      <vt:lpstr>Flow</vt:lpstr>
      <vt:lpstr>Median</vt:lpstr>
      <vt:lpstr>PowerPoint Presentation</vt:lpstr>
      <vt:lpstr>PowerPoint Presentation</vt:lpstr>
      <vt:lpstr>PowerPoint Presentation</vt:lpstr>
      <vt:lpstr>PowerPoint Presentation</vt:lpstr>
      <vt:lpstr>PowerPoint Presentation</vt:lpstr>
      <vt:lpstr>PowerPoint Presentation</vt:lpstr>
      <vt:lpstr>TUHAN MENCIPTAKAN OTAK MANUSIA  LUAR BIASA</vt:lpstr>
      <vt:lpstr>PowerPoint Presentation</vt:lpstr>
      <vt:lpstr>BESALEEL DAN AHOLIAB KELUARAN 31; 1-11, KEL 35: 30-35</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ADA BAGIAN TUHAN , ADA BAGIAN KITA KEL 36:2</vt:lpstr>
      <vt:lpstr>SEJARAH PERKEMBANGAN PARADIGMA DUNIA TENTANG KEJENIUSAN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CINTA KASIH </vt:lpstr>
      <vt:lpstr>PowerPoint Presentation</vt:lpstr>
      <vt:lpstr>PowerPoint Presentation</vt:lpstr>
      <vt:lpstr>PowerPoint Presentation</vt:lpstr>
      <vt:lpstr>PowerPoint Presentation</vt:lpstr>
      <vt:lpstr>PowerPoint Presentation</vt:lpstr>
      <vt:lpstr>PowerPoint Presentation</vt:lpstr>
      <vt:lpstr>FILIPI 1: 20-22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LENOVO</dc:creator>
  <cp:lastModifiedBy>Grace Sumilat</cp:lastModifiedBy>
  <cp:revision>2</cp:revision>
  <dcterms:created xsi:type="dcterms:W3CDTF">2013-01-31T13:15:32Z</dcterms:created>
  <dcterms:modified xsi:type="dcterms:W3CDTF">2018-02-23T05:22:04Z</dcterms:modified>
</cp:coreProperties>
</file>