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7.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8.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0.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1.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2.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81" r:id="rId3"/>
    <p:sldMasterId id="2147483698" r:id="rId4"/>
    <p:sldMasterId id="2147483716" r:id="rId5"/>
    <p:sldMasterId id="2147483728" r:id="rId6"/>
    <p:sldMasterId id="2147483740" r:id="rId7"/>
    <p:sldMasterId id="2147483758" r:id="rId8"/>
    <p:sldMasterId id="2147483770" r:id="rId9"/>
    <p:sldMasterId id="2147483782" r:id="rId10"/>
    <p:sldMasterId id="2147483797" r:id="rId11"/>
    <p:sldMasterId id="2147483815" r:id="rId12"/>
    <p:sldMasterId id="2147483833" r:id="rId13"/>
  </p:sldMasterIdLst>
  <p:sldIdLst>
    <p:sldId id="256" r:id="rId14"/>
    <p:sldId id="307"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6" r:id="rId51"/>
    <p:sldId id="292" r:id="rId52"/>
    <p:sldId id="293" r:id="rId53"/>
    <p:sldId id="297" r:id="rId54"/>
    <p:sldId id="298" r:id="rId55"/>
    <p:sldId id="299" r:id="rId56"/>
    <p:sldId id="300" r:id="rId57"/>
    <p:sldId id="301" r:id="rId58"/>
    <p:sldId id="302" r:id="rId59"/>
    <p:sldId id="303" r:id="rId60"/>
    <p:sldId id="304" r:id="rId61"/>
    <p:sldId id="305" r:id="rId62"/>
    <p:sldId id="306" r:id="rId6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32" autoAdjust="0"/>
    <p:restoredTop sz="94660"/>
  </p:normalViewPr>
  <p:slideViewPr>
    <p:cSldViewPr snapToGrid="0">
      <p:cViewPr varScale="1">
        <p:scale>
          <a:sx n="69" d="100"/>
          <a:sy n="69" d="100"/>
        </p:scale>
        <p:origin x="66"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tableStyles" Target="tableStyle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2/14/2018</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4707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84018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9963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07300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46341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74538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42539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06284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5133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76270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60603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619081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966068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01597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970558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06702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20541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525983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392752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458498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82677473"/>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96920296"/>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03823726"/>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37706019"/>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21772249"/>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08423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89669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216833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1833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6564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91907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171979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53199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19303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87641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121048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93422248"/>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76789522"/>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918558394"/>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75434899"/>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5031440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19728279"/>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645947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093641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661242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24692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207702326"/>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497422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8570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71646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39370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455882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909564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465486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096838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D22F896-40B5-4ADD-8801-0D06FADFA095}"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502209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515864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D22F896-40B5-4ADD-8801-0D06FADFA095}" type="slidenum">
              <a:rPr lang="en-US" smtClean="0"/>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645206124"/>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9770067"/>
      </p:ext>
    </p:extLst>
  </p:cSld>
  <p:clrMapOvr>
    <a:masterClrMapping/>
  </p:clrMapOvr>
  <p:extLst mod="1">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23825375"/>
      </p:ext>
    </p:extLst>
  </p:cSld>
  <p:clrMapOvr>
    <a:masterClrMapping/>
  </p:clrMapOvr>
  <p:extLst mod="1">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644027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07274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6D22F896-40B5-4ADD-8801-0D06FADFA095}"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37277406"/>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047788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9010900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66721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854242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647771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91090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07745240"/>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68674132"/>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2017132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461854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75005088"/>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2042090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38540429"/>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15430465"/>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66263808"/>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62564545"/>
      </p:ext>
    </p:extLst>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90544679"/>
      </p:ext>
    </p:extLst>
  </p:cSld>
  <p:clrMapOvr>
    <a:masterClrMapping/>
  </p:clrMapOvr>
  <p:hf sldNum="0"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36228711"/>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651990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86785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6D22F896-40B5-4ADD-8801-0D06FADFA095}" type="slidenum">
              <a:rPr lang="en-US" smtClean="0"/>
              <a:pPr/>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1759064143"/>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42255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6D22F896-40B5-4ADD-8801-0D06FADFA095}" type="slidenum">
              <a:rPr lang="en-US" smtClean="0"/>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5853413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8349050"/>
      </p:ext>
    </p:extLst>
  </p:cSld>
  <p:clrMapOvr>
    <a:masterClrMapping/>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8038174"/>
      </p:ext>
    </p:extLst>
  </p:cSld>
  <p:clrMapOvr>
    <a:masterClrMapping/>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1430458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97214189"/>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541804751"/>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21462566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399906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6D22F896-40B5-4ADD-8801-0D06FADFA095}" type="slidenum">
              <a:rPr lang="en-US" smtClean="0"/>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69484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D22F896-40B5-4ADD-8801-0D06FADFA095}"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56742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7832102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7843250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84946179"/>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2467008"/>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446892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0709401"/>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78404851"/>
      </p:ext>
    </p:extLst>
  </p:cSld>
  <p:clrMapOvr>
    <a:masterClrMapping/>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267315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91845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6855988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30316630"/>
      </p:ext>
    </p:extLst>
  </p:cSld>
  <p:clrMapOvr>
    <a:masterClrMapping/>
  </p:clrMapOvr>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615962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2087174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0313420"/>
      </p:ext>
    </p:extLst>
  </p:cSld>
  <p:clrMapOvr>
    <a:masterClrMapping/>
  </p:clrMapOvr>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721923"/>
      </p:ext>
    </p:extLst>
  </p:cSld>
  <p:clrMapOvr>
    <a:masterClrMapping/>
  </p:clrMapOvr>
  <p:extLst>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5147452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3044991"/>
      </p:ext>
    </p:extLst>
  </p:cSld>
  <p:clrMapOvr>
    <a:masterClrMapping/>
  </p:clrMapOvr>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5167683"/>
      </p:ext>
    </p:extLst>
  </p:cSld>
  <p:clrMapOvr>
    <a:masterClrMapping/>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8173296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35921063"/>
      </p:ext>
    </p:extLst>
  </p:cSld>
  <p:clrMapOvr>
    <a:masterClrMapping/>
  </p:clrMapOvr>
  <p:hf sldNum="0"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28909735"/>
      </p:ext>
    </p:extLst>
  </p:cSld>
  <p:clrMapOvr>
    <a:masterClrMapping/>
  </p:clrMapOvr>
  <p:hf sldNum="0"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05787251"/>
      </p:ext>
    </p:extLst>
  </p:cSld>
  <p:clrMapOvr>
    <a:masterClrMapping/>
  </p:clrMapOvr>
  <p:hf sldNum="0" hdr="0" ftr="0" dt="0"/>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643580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2385449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44321368"/>
      </p:ext>
    </p:extLst>
  </p:cSld>
  <p:clrMapOvr>
    <a:masterClrMapping/>
  </p:clrMapOvr>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3198109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7462296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7078799"/>
      </p:ext>
    </p:extLst>
  </p:cSld>
  <p:clrMapOvr>
    <a:masterClrMapping/>
  </p:clrMapOvr>
  <p:extLst>
    <p:ext uri="{DCECCB84-F9BA-43D5-87BE-67443E8EF086}">
      <p15:sldGuideLst xmlns:p15="http://schemas.microsoft.com/office/powerpoint/2012/main"/>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6893900"/>
      </p:ext>
    </p:extLst>
  </p:cSld>
  <p:clrMapOvr>
    <a:masterClrMapping/>
  </p:clrMapOvr>
  <p:extLst>
    <p:ext uri="{DCECCB84-F9BA-43D5-87BE-67443E8EF086}">
      <p15:sldGuideLst xmlns:p15="http://schemas.microsoft.com/office/powerpoint/2012/main"/>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4070271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53764405"/>
      </p:ext>
    </p:extLst>
  </p:cSld>
  <p:clrMapOvr>
    <a:masterClrMapping/>
  </p:clrMapOvr>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6828563"/>
      </p:ext>
    </p:extLst>
  </p:cSld>
  <p:clrMapOvr>
    <a:masterClrMapping/>
  </p:clrMapOvr>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074606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54012150"/>
      </p:ext>
    </p:extLst>
  </p:cSld>
  <p:clrMapOvr>
    <a:masterClrMapping/>
  </p:clrMapOvr>
  <p:hf sldNum="0" hdr="0" ftr="0" dt="0"/>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53010942"/>
      </p:ext>
    </p:extLst>
  </p:cSld>
  <p:clrMapOvr>
    <a:masterClrMapping/>
  </p:clrMapOvr>
  <p:hf sldNum="0" hdr="0" ftr="0" dt="0"/>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541359470"/>
      </p:ext>
    </p:extLst>
  </p:cSld>
  <p:clrMapOvr>
    <a:masterClrMapping/>
  </p:clrMapOvr>
  <p:hf sldNum="0" hdr="0" ftr="0" dt="0"/>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73788789"/>
      </p:ext>
    </p:extLst>
  </p:cSld>
  <p:clrMapOvr>
    <a:masterClrMapping/>
  </p:clrMapOvr>
  <p:hf sldNum="0"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01187214"/>
      </p:ext>
    </p:extLst>
  </p:cSld>
  <p:clrMapOvr>
    <a:masterClrMapping/>
  </p:clrMapOvr>
  <p:hf sldNum="0"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40609272"/>
      </p:ext>
    </p:extLst>
  </p:cSld>
  <p:clrMapOvr>
    <a:masterClrMapping/>
  </p:clrMapOvr>
  <p:hf sldNum="0" hdr="0" ftr="0" dt="0"/>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785204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62327496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40670404"/>
      </p:ext>
    </p:extLst>
  </p:cSld>
  <p:clrMapOvr>
    <a:masterClrMapping/>
  </p:clrMapOvr>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0445313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0112659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4776135"/>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8966997"/>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2320291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6679718"/>
      </p:ext>
    </p:extLst>
  </p:cSld>
  <p:clrMapOvr>
    <a:masterClrMapping/>
  </p:clrMapOvr>
  <p:extLst>
    <p:ext uri="{DCECCB84-F9BA-43D5-87BE-67443E8EF086}">
      <p15:sldGuideLst xmlns:p15="http://schemas.microsoft.com/office/powerpoint/2012/main"/>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2759386"/>
      </p:ext>
    </p:extLst>
  </p:cSld>
  <p:clrMapOvr>
    <a:masterClrMapping/>
  </p:clrMapOvr>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058677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11185754"/>
      </p:ext>
    </p:extLst>
  </p:cSld>
  <p:clrMapOvr>
    <a:masterClrMapping/>
  </p:clrMapOvr>
  <p:hf sldNum="0" hdr="0" ftr="0" dt="0"/>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54366215"/>
      </p:ext>
    </p:extLst>
  </p:cSld>
  <p:clrMapOvr>
    <a:masterClrMapping/>
  </p:clrMapOvr>
  <p:hf sldNum="0" hdr="0" ftr="0" dt="0"/>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91413354"/>
      </p:ext>
    </p:extLst>
  </p:cSld>
  <p:clrMapOvr>
    <a:masterClrMapping/>
  </p:clrMapOvr>
  <p:hf sldNum="0" hdr="0" ftr="0" dt="0"/>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47779669"/>
      </p:ext>
    </p:extLst>
  </p:cSld>
  <p:clrMapOvr>
    <a:masterClrMapping/>
  </p:clrMapOvr>
  <p:hf sldNum="0" hdr="0" ftr="0" dt="0"/>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26504570"/>
      </p:ext>
    </p:extLst>
  </p:cSld>
  <p:clrMapOvr>
    <a:masterClrMapping/>
  </p:clrMapOvr>
  <p:hf sldNum="0" hdr="0" ftr="0" dt="0"/>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35BB1C6-BF8F-4481-8AB2-603A1C8A906A}"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33287865"/>
      </p:ext>
    </p:extLst>
  </p:cSld>
  <p:clrMapOvr>
    <a:masterClrMapping/>
  </p:clrMapOvr>
  <p:hf sldNum="0" hdr="0" ftr="0" dt="0"/>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7399128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413405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F7AFFB9B-9FB8-469E-96F9-4D32314110B6}" type="datetimeFigureOut">
              <a:rPr lang="en-US" smtClean="0"/>
              <a:t>2/14/2018</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1126495"/>
      </p:ext>
    </p:extLst>
  </p:cSld>
  <p:clrMapOvr>
    <a:overrideClrMapping bg1="lt1" tx1="dk1" bg2="lt2" tx2="dk2" accent1="accent1" accent2="accent2" accent3="accent3" accent4="accent4" accent5="accent5" accent6="accent6" hlink="hlink" folHlink="folHlink"/>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FBDC27-E420-4878-9EE6-7B9656D6442A}"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225356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0F7F47CF-67C9-420C-80A5-E2069FF0C2DF}" type="datetimeFigureOut">
              <a:rPr lang="en-US" smtClean="0"/>
              <a:t>2/14/2018</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0574251"/>
      </p:ext>
    </p:extLst>
  </p:cSld>
  <p:clrMapOvr>
    <a:overrideClrMapping bg1="lt1" tx1="dk1" bg2="lt2" tx2="dk2" accent1="accent1" accent2="accent2" accent3="accent3" accent4="accent4" accent5="accent5" accent6="accent6" hlink="hlink" folHlink="folHlink"/>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734899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0723703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715992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334313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0C3BFE2-83B7-4B0A-B9D3-AB28331082B3}" type="datetimeFigureOut">
              <a:rPr lang="en-US" smtClean="0"/>
              <a:t>2/14/2018</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6006862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12EF78E3-FDA3-4D28-AAA2-0B81F349A39D}" type="datetimeFigureOut">
              <a:rPr lang="en-US" smtClean="0"/>
              <a:t>2/14/2018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3691884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661565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7081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theme" Target="../theme/theme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4.xml"/><Relationship Id="rId3" Type="http://schemas.openxmlformats.org/officeDocument/2006/relationships/slideLayout" Target="../slideLayouts/slideLayout47.xml"/><Relationship Id="rId21" Type="http://schemas.openxmlformats.org/officeDocument/2006/relationships/image" Target="../media/image8.png"/><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5.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6.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theme" Target="../theme/theme7.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8.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9.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heme" Target="../theme/theme10.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theme" Target="../theme/theme11.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10" Type="http://schemas.openxmlformats.org/officeDocument/2006/relationships/slideLayout" Target="../slideLayouts/slideLayout146.xml"/><Relationship Id="rId19" Type="http://schemas.openxmlformats.org/officeDocument/2006/relationships/image" Target="../media/image13.png"/><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theme" Target="../theme/theme12.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10" Type="http://schemas.openxmlformats.org/officeDocument/2006/relationships/slideLayout" Target="../slideLayouts/slideLayout163.xml"/><Relationship Id="rId19" Type="http://schemas.openxmlformats.org/officeDocument/2006/relationships/image" Target="../media/image16.png"/><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8.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theme" Target="../theme/theme13.xml"/><Relationship Id="rId2" Type="http://schemas.openxmlformats.org/officeDocument/2006/relationships/slideLayout" Target="../slideLayouts/slideLayout172.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2/14/2018</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6041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101502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22742724"/>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14103936"/>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D22F896-40B5-4ADD-8801-0D06FADFA09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5515170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sldNum="0"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6330081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6D22F896-40B5-4ADD-8801-0D06FADFA095}" type="slidenum">
              <a:rPr lang="en-US" smtClean="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956177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hf sldNum="0"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43700053"/>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C35BB1C6-BF8F-4481-8AB2-603A1C8A906A}" type="datetimeFigureOut">
              <a:rPr lang="en-US" smtClean="0"/>
              <a:t>2/14/2018</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1290696"/>
      </p:ext>
    </p:extLst>
  </p:cSld>
  <p:clrMap bg1="dk1" tx1="lt1" bg2="dk2" tx2="lt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13024679"/>
      </p:ext>
    </p:extLst>
  </p:cSld>
  <p:clrMap bg1="dk1" tx1="lt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22955054"/>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35BB1C6-BF8F-4481-8AB2-603A1C8A906A}" type="datetimeFigureOut">
              <a:rPr lang="en-US" smtClean="0"/>
              <a:t>2/14/2018</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32598954"/>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3.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4.xml"/></Relationships>
</file>

<file path=ppt/slides/_rels/slide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5.xml"/></Relationships>
</file>

<file path=ppt/slides/_rels/slide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2.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3.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13.xml"/></Relationships>
</file>

<file path=ppt/slides/_rels/slide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1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3.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3.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Kkr retreat keluarga</a:t>
            </a:r>
            <a:endParaRPr lang="id-ID" dirty="0"/>
          </a:p>
        </p:txBody>
      </p:sp>
      <p:sp>
        <p:nvSpPr>
          <p:cNvPr id="3" name="Subtitle 2"/>
          <p:cNvSpPr>
            <a:spLocks noGrp="1"/>
          </p:cNvSpPr>
          <p:nvPr>
            <p:ph type="subTitle" idx="1"/>
          </p:nvPr>
        </p:nvSpPr>
        <p:spPr/>
        <p:txBody>
          <a:bodyPr/>
          <a:lstStyle/>
          <a:p>
            <a:r>
              <a:rPr lang="id-ID" dirty="0" smtClean="0"/>
              <a:t>Gbi diaspora sejahtera kota wisata batu, pebruari 2018</a:t>
            </a:r>
            <a:endParaRPr lang="id-ID" dirty="0"/>
          </a:p>
        </p:txBody>
      </p:sp>
    </p:spTree>
    <p:extLst>
      <p:ext uri="{BB962C8B-B14F-4D97-AF65-F5344CB8AC3E}">
        <p14:creationId xmlns:p14="http://schemas.microsoft.com/office/powerpoint/2010/main" val="219780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4" y="228600"/>
            <a:ext cx="10396882" cy="1151965"/>
          </a:xfrm>
        </p:spPr>
        <p:txBody>
          <a:bodyPr/>
          <a:lstStyle/>
          <a:p>
            <a:r>
              <a:rPr lang="id-ID" dirty="0" smtClean="0"/>
              <a:t>LUKA ITU HARUS SEMBUH</a:t>
            </a:r>
            <a:endParaRPr lang="id-ID" dirty="0"/>
          </a:p>
        </p:txBody>
      </p:sp>
      <p:pic>
        <p:nvPicPr>
          <p:cNvPr id="10242" name="Picture 2" descr="Hasil gambar untuk PERBAN LUKA"/>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5057780" y="1689677"/>
            <a:ext cx="4976079" cy="331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022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5964" y="585216"/>
            <a:ext cx="9720072" cy="1499616"/>
          </a:xfrm>
        </p:spPr>
        <p:txBody>
          <a:bodyPr/>
          <a:lstStyle/>
          <a:p>
            <a:pPr algn="ctr"/>
            <a:r>
              <a:rPr lang="id-ID" dirty="0" smtClean="0"/>
              <a:t>Luka masa lalu menghambat masa depan</a:t>
            </a:r>
            <a:endParaRPr lang="id-ID" dirty="0"/>
          </a:p>
        </p:txBody>
      </p:sp>
      <p:pic>
        <p:nvPicPr>
          <p:cNvPr id="1026" name="Picture 2" descr="Hasil gambar untuk borok lu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6334" y="1730374"/>
            <a:ext cx="8679333" cy="488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0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shingle">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8812" y="609600"/>
            <a:ext cx="9105190" cy="1320800"/>
          </a:xfrm>
        </p:spPr>
        <p:txBody>
          <a:bodyPr/>
          <a:lstStyle/>
          <a:p>
            <a:r>
              <a:rPr lang="id-ID" b="1" dirty="0" smtClean="0"/>
              <a:t>LEBIH DIKASIHI </a:t>
            </a:r>
            <a:r>
              <a:rPr lang="id-ID" sz="4000" b="1" dirty="0" smtClean="0"/>
              <a:t>MENIMBULKAN</a:t>
            </a:r>
            <a:r>
              <a:rPr lang="id-ID" b="1" dirty="0" smtClean="0"/>
              <a:t> RASA IRI</a:t>
            </a:r>
            <a:endParaRPr lang="id-ID" b="1" dirty="0"/>
          </a:p>
        </p:txBody>
      </p:sp>
      <p:pic>
        <p:nvPicPr>
          <p:cNvPr id="2050" name="Picture 2" descr="Hasil gambar untuk JOSEPH IN THE BIBLE STO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2770" y="1415000"/>
            <a:ext cx="5483962" cy="5226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3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4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136904" cy="5990285"/>
          </a:xfrm>
        </p:spPr>
        <p:txBody>
          <a:bodyPr/>
          <a:lstStyle/>
          <a:p>
            <a:pPr algn="ctr"/>
            <a:r>
              <a:rPr lang="id-ID" b="1" dirty="0" smtClean="0">
                <a:solidFill>
                  <a:schemeClr val="bg1"/>
                </a:solidFill>
              </a:rPr>
              <a:t>DIPERLAKUKAN TIDAK RAMAH </a:t>
            </a:r>
            <a:br>
              <a:rPr lang="id-ID" b="1" dirty="0" smtClean="0">
                <a:solidFill>
                  <a:schemeClr val="bg1"/>
                </a:solidFill>
              </a:rPr>
            </a:br>
            <a:r>
              <a:rPr lang="id-ID" b="1" dirty="0" smtClean="0">
                <a:solidFill>
                  <a:schemeClr val="bg1"/>
                </a:solidFill>
              </a:rPr>
              <a:t>( KEJ 37:4)</a:t>
            </a:r>
            <a:endParaRPr lang="id-ID" b="1" dirty="0">
              <a:solidFill>
                <a:schemeClr val="bg1"/>
              </a:solidFill>
            </a:endParaRPr>
          </a:p>
        </p:txBody>
      </p:sp>
      <p:pic>
        <p:nvPicPr>
          <p:cNvPr id="3074" name="Picture 2" descr="Hasil gambar untuk JOSEPH IN THE BIBLE STO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96751" y="1393193"/>
            <a:ext cx="7654217" cy="5230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640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171634"/>
            <a:ext cx="5008098" cy="3401559"/>
          </a:xfrm>
        </p:spPr>
        <p:txBody>
          <a:bodyPr>
            <a:normAutofit/>
          </a:bodyPr>
          <a:lstStyle/>
          <a:p>
            <a:pPr algn="ctr"/>
            <a:r>
              <a:rPr lang="id-ID" sz="6000" dirty="0" smtClean="0"/>
              <a:t>IMPIAN </a:t>
            </a:r>
            <a:br>
              <a:rPr lang="id-ID" sz="6000" dirty="0" smtClean="0"/>
            </a:br>
            <a:r>
              <a:rPr lang="id-ID" sz="6000" dirty="0" smtClean="0"/>
              <a:t>YANG </a:t>
            </a:r>
            <a:br>
              <a:rPr lang="id-ID" sz="6000" dirty="0" smtClean="0"/>
            </a:br>
            <a:r>
              <a:rPr lang="id-ID" sz="6000" dirty="0" smtClean="0"/>
              <a:t/>
            </a:r>
            <a:br>
              <a:rPr lang="id-ID" sz="6000" dirty="0" smtClean="0"/>
            </a:br>
            <a:r>
              <a:rPr lang="id-ID" sz="6000" dirty="0" smtClean="0"/>
              <a:t>TERCORENG</a:t>
            </a:r>
            <a:endParaRPr lang="id-ID" sz="6000" dirty="0"/>
          </a:p>
        </p:txBody>
      </p:sp>
      <p:pic>
        <p:nvPicPr>
          <p:cNvPr id="4098" name="Picture 2" descr="Hasil gambar untuk JOSEPH'S DREA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08098" y="1055077"/>
            <a:ext cx="7042197" cy="565980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asil gambar untuk JOSEPH'S DRE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16" y="4478408"/>
            <a:ext cx="4472942" cy="2236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256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189" y="382385"/>
            <a:ext cx="6001555" cy="1492132"/>
          </a:xfrm>
        </p:spPr>
        <p:txBody>
          <a:bodyPr>
            <a:noAutofit/>
          </a:bodyPr>
          <a:lstStyle/>
          <a:p>
            <a:pPr algn="ctr"/>
            <a:r>
              <a:rPr lang="id-ID" sz="8800" dirty="0" smtClean="0">
                <a:latin typeface="Bell MT" panose="02020503060305020303" pitchFamily="18" charset="0"/>
              </a:rPr>
              <a:t>DILUCUTI</a:t>
            </a:r>
            <a:endParaRPr lang="id-ID" sz="8800" dirty="0">
              <a:latin typeface="Bell MT" panose="02020503060305020303" pitchFamily="18" charset="0"/>
            </a:endParaRPr>
          </a:p>
        </p:txBody>
      </p:sp>
      <p:pic>
        <p:nvPicPr>
          <p:cNvPr id="5122" name="Picture 2" descr="Hasil gambar untuk JOSEPH'S IN THE BIBLE FULL COLOUR DRES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65961" y="77467"/>
            <a:ext cx="4059261" cy="667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336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752599"/>
          </a:xfrm>
        </p:spPr>
        <p:txBody>
          <a:bodyPr/>
          <a:lstStyle/>
          <a:p>
            <a:r>
              <a:rPr lang="id-ID" b="1" dirty="0" smtClean="0"/>
              <a:t>DICAMPAKKAN  KE SUMUR</a:t>
            </a:r>
            <a:endParaRPr lang="id-ID" b="1" dirty="0"/>
          </a:p>
        </p:txBody>
      </p:sp>
      <p:pic>
        <p:nvPicPr>
          <p:cNvPr id="6146" name="Picture 2" descr="Hasil gambar untuk JOSEPH DI SUMU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7898" y="1313805"/>
            <a:ext cx="10130827" cy="441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55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93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8800" b="1" dirty="0" smtClean="0">
                <a:solidFill>
                  <a:schemeClr val="bg1"/>
                </a:solidFill>
              </a:rPr>
              <a:t>DIJUAL</a:t>
            </a:r>
            <a:endParaRPr lang="id-ID" sz="8800" b="1" dirty="0">
              <a:solidFill>
                <a:schemeClr val="bg1"/>
              </a:solidFill>
            </a:endParaRPr>
          </a:p>
        </p:txBody>
      </p:sp>
      <p:pic>
        <p:nvPicPr>
          <p:cNvPr id="7170" name="Picture 2" descr="Hasil gambar untuk JOSEPH SALE BY HIS BROTH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33700" y="2294361"/>
            <a:ext cx="8805306" cy="440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320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68" y="5164427"/>
            <a:ext cx="3400022" cy="1545464"/>
          </a:xfrm>
        </p:spPr>
        <p:txBody>
          <a:bodyPr>
            <a:normAutofit/>
          </a:bodyPr>
          <a:lstStyle/>
          <a:p>
            <a:pPr algn="ctr"/>
            <a:r>
              <a:rPr lang="id-ID" dirty="0" smtClean="0"/>
              <a:t>DIANGGAP MATI</a:t>
            </a:r>
            <a:endParaRPr lang="id-ID" dirty="0"/>
          </a:p>
        </p:txBody>
      </p:sp>
      <p:pic>
        <p:nvPicPr>
          <p:cNvPr id="8194" name="Picture 2" descr="Hasil gambar untuk THE STORY OF JOSEPH IN THE BIBLE JOSEPH WAS DIED"/>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863662" y="168260"/>
            <a:ext cx="7251119" cy="6262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722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TERPISAH DARI AYAH </a:t>
            </a:r>
            <a:br>
              <a:rPr lang="id-ID" dirty="0" smtClean="0"/>
            </a:br>
            <a:r>
              <a:rPr lang="id-ID" dirty="0" smtClean="0"/>
              <a:t>DAN BENYAMIN</a:t>
            </a:r>
            <a:endParaRPr lang="id-ID" dirty="0"/>
          </a:p>
        </p:txBody>
      </p:sp>
      <p:pic>
        <p:nvPicPr>
          <p:cNvPr id="9218" name="Picture 2" descr="Hasil gambar untuk BENJAMIN IN THE BIBLE STO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38113" y="1691322"/>
            <a:ext cx="7740158" cy="5060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721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05209" y="3144043"/>
            <a:ext cx="4772460" cy="1754326"/>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BERUSAHA </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DIGUGURKAN</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214687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27141" y="3144043"/>
            <a:ext cx="6128602" cy="923330"/>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DIBEDA-BEDAKAN</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466135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17662" y="3144043"/>
            <a:ext cx="5147563" cy="3416320"/>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DITOLAK</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KARENA </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SUDAH </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BANYAK ANAK</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85516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82070" y="3144043"/>
            <a:ext cx="6418745" cy="2585323"/>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JENIS KELAMIN</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YANG </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TIDAK DIINGINKAN</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536012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289743" y="3144043"/>
            <a:ext cx="4203395" cy="2585323"/>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DILAHIRKAN</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DI USIA</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TUA</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260991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57122" y="3144043"/>
            <a:ext cx="4868640" cy="2585323"/>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WAJAH YANG</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TIDAK MIRIP</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ATAU MIRIP</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601937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14778" y="3144043"/>
            <a:ext cx="3953326" cy="2585323"/>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DIANGGAP</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PEMBAWA</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SIAL</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268224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197" y="3144043"/>
            <a:ext cx="6710491" cy="2585323"/>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WARNA KULIT</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YANG</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TIDAK DIHARAPKAN</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403072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33909" y="3144043"/>
            <a:ext cx="8334720" cy="3416320"/>
          </a:xfrm>
          <a:prstGeom prst="rect">
            <a:avLst/>
          </a:prstGeom>
          <a:noFill/>
        </p:spPr>
        <p:txBody>
          <a:bodyPr wrap="squar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LAHIR</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DARI</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PERNIKAHAN</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YANG TIDAK DIRESTUI</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363688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65000" y="3144043"/>
            <a:ext cx="5852884" cy="923330"/>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CACAT BAWAAN</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087491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171124" y="3144043"/>
            <a:ext cx="4440639" cy="2585323"/>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ORANG TUA</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SELALU</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BERTENGKAR</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748206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282533" y="3144043"/>
            <a:ext cx="4217821" cy="1754326"/>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ORANG TUA</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BERCERAI</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409996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56324" y="3144043"/>
            <a:ext cx="4870244" cy="1754326"/>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STATUS</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ANAK HARAM</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453060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4144" y="3144043"/>
            <a:ext cx="4634603" cy="1754326"/>
          </a:xfrm>
          <a:prstGeom prst="rect">
            <a:avLst/>
          </a:prstGeom>
          <a:noFill/>
        </p:spPr>
        <p:txBody>
          <a:bodyPr wrap="none" lIns="91440" tIns="45720" rIns="91440" bIns="45720">
            <a:spAutoFit/>
          </a:bodyPr>
          <a:lstStyle/>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PERKATAAN </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YANG KASAR</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175879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8452" y="3144043"/>
            <a:ext cx="6445995" cy="923330"/>
          </a:xfrm>
          <a:prstGeom prst="rect">
            <a:avLst/>
          </a:prstGeom>
          <a:noFill/>
        </p:spPr>
        <p:txBody>
          <a:bodyPr wrap="none" lIns="91440" tIns="45720" rIns="91440" bIns="45720">
            <a:spAutoFit/>
          </a:bodyPr>
          <a:lstStyle/>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JADI ANAK TITIPAN</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253297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192776" y="3144043"/>
            <a:ext cx="4397358" cy="1754326"/>
          </a:xfrm>
          <a:prstGeom prst="rect">
            <a:avLst/>
          </a:prstGeom>
          <a:noFill/>
        </p:spPr>
        <p:txBody>
          <a:bodyPr wrap="none" lIns="91440" tIns="45720" rIns="91440" bIns="45720">
            <a:spAutoFit/>
          </a:bodyPr>
          <a:lstStyle/>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DIBULLY </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OLEH TEMAN</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542377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23290" y="3144043"/>
            <a:ext cx="7029489" cy="1754326"/>
          </a:xfrm>
          <a:prstGeom prst="rect">
            <a:avLst/>
          </a:prstGeom>
          <a:noFill/>
        </p:spPr>
        <p:txBody>
          <a:bodyPr wrap="none" lIns="91440" tIns="45720" rIns="91440" bIns="45720">
            <a:spAutoFit/>
          </a:bodyPr>
          <a:lstStyle/>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FAKTOR FISIK</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GEMUK, PENDEK, DLL</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811403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281893" cy="1325562"/>
          </a:xfrm>
        </p:spPr>
        <p:txBody>
          <a:bodyPr/>
          <a:lstStyle/>
          <a:p>
            <a:r>
              <a:rPr lang="id-ID" dirty="0" smtClean="0"/>
              <a:t>SEMUA HAL YANG BISA MELUKAI</a:t>
            </a:r>
            <a:endParaRPr lang="id-ID" dirty="0"/>
          </a:p>
        </p:txBody>
      </p:sp>
      <p:pic>
        <p:nvPicPr>
          <p:cNvPr id="10242" name="Picture 2" descr="Hasil gambar untuk PAI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00929" y="1325562"/>
            <a:ext cx="5352306"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8536" y="3144043"/>
            <a:ext cx="6365845" cy="3416320"/>
          </a:xfrm>
          <a:prstGeom prst="rect">
            <a:avLst/>
          </a:prstGeom>
          <a:noFill/>
        </p:spPr>
        <p:txBody>
          <a:bodyPr wrap="none" lIns="91440" tIns="45720" rIns="91440" bIns="45720">
            <a:spAutoFit/>
          </a:bodyPr>
          <a:lstStyle/>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PERISTIWA </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YANG </a:t>
            </a:r>
          </a:p>
          <a:p>
            <a:pPr algn="ctr"/>
            <a:r>
              <a:rPr lang="id-ID"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MEMALUKAN</a:t>
            </a:r>
          </a:p>
          <a:p>
            <a:pPr algn="ctr"/>
            <a:r>
              <a:rPr lang="id-ID"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DALAM KELUARGA</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986601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444766" cy="1893194"/>
          </a:xfrm>
        </p:spPr>
        <p:txBody>
          <a:bodyPr>
            <a:normAutofit fontScale="90000"/>
          </a:bodyPr>
          <a:lstStyle/>
          <a:p>
            <a:pPr algn="ctr"/>
            <a:r>
              <a:rPr lang="id-ID" sz="4000" dirty="0" smtClean="0"/>
              <a:t/>
            </a:r>
            <a:br>
              <a:rPr lang="id-ID" sz="4000" dirty="0" smtClean="0"/>
            </a:br>
            <a:r>
              <a:rPr lang="id-ID" sz="4000" dirty="0"/>
              <a:t/>
            </a:r>
            <a:br>
              <a:rPr lang="id-ID" sz="4000" dirty="0"/>
            </a:br>
            <a:r>
              <a:rPr lang="id-ID" sz="4000" dirty="0" smtClean="0"/>
              <a:t>SERBA ADA BISA ALAMI LUKA HATI  ??</a:t>
            </a:r>
            <a:r>
              <a:rPr lang="id-ID" sz="4000" dirty="0" smtClean="0"/>
              <a:t/>
            </a:r>
            <a:br>
              <a:rPr lang="id-ID" sz="4000" dirty="0" smtClean="0"/>
            </a:br>
            <a:endParaRPr lang="id-ID" sz="4000" dirty="0"/>
          </a:p>
        </p:txBody>
      </p:sp>
      <p:sp>
        <p:nvSpPr>
          <p:cNvPr id="3" name="Content Placeholder 2"/>
          <p:cNvSpPr>
            <a:spLocks noGrp="1"/>
          </p:cNvSpPr>
          <p:nvPr>
            <p:ph idx="1"/>
          </p:nvPr>
        </p:nvSpPr>
        <p:spPr/>
        <p:txBody>
          <a:bodyPr>
            <a:normAutofit/>
          </a:bodyPr>
          <a:lstStyle/>
          <a:p>
            <a:r>
              <a:rPr lang="id-ID" sz="4000" dirty="0"/>
              <a:t>YUSUF DIANGGAP SEBAGAI AYAH BAGI FIRAUN ;  Kej 45:8</a:t>
            </a:r>
          </a:p>
          <a:p>
            <a:r>
              <a:rPr lang="id-ID" sz="4000" dirty="0" smtClean="0"/>
              <a:t>SERBA ADA BUKAN JADI JAMINAN BEBAS DARI LUKA HATI</a:t>
            </a:r>
          </a:p>
        </p:txBody>
      </p:sp>
    </p:spTree>
    <p:extLst>
      <p:ext uri="{BB962C8B-B14F-4D97-AF65-F5344CB8AC3E}">
        <p14:creationId xmlns:p14="http://schemas.microsoft.com/office/powerpoint/2010/main" val="3106274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42653"/>
          </a:xfrm>
        </p:spPr>
        <p:txBody>
          <a:bodyPr>
            <a:normAutofit/>
          </a:bodyPr>
          <a:lstStyle/>
          <a:p>
            <a:r>
              <a:rPr lang="id-ID" sz="4000" b="1" dirty="0" smtClean="0"/>
              <a:t>CIRI-CIRI ORANG YANG LUKA HATI</a:t>
            </a:r>
            <a:br>
              <a:rPr lang="id-ID" sz="4000" b="1" dirty="0" smtClean="0"/>
            </a:br>
            <a:r>
              <a:rPr lang="id-ID" sz="4000" b="1" dirty="0" smtClean="0"/>
              <a:t/>
            </a:r>
            <a:br>
              <a:rPr lang="id-ID" sz="4000" b="1" dirty="0" smtClean="0"/>
            </a:br>
            <a:r>
              <a:rPr lang="id-ID" sz="4000" b="1" dirty="0" smtClean="0"/>
              <a:t>1. BERUSAHA MELUPAKAN TETAPI TETAP TERLUKA</a:t>
            </a:r>
            <a:endParaRPr lang="id-ID" sz="4000" b="1" dirty="0"/>
          </a:p>
        </p:txBody>
      </p:sp>
      <p:sp>
        <p:nvSpPr>
          <p:cNvPr id="3" name="Content Placeholder 2"/>
          <p:cNvSpPr>
            <a:spLocks noGrp="1"/>
          </p:cNvSpPr>
          <p:nvPr>
            <p:ph sz="quarter" idx="13"/>
          </p:nvPr>
        </p:nvSpPr>
        <p:spPr>
          <a:xfrm>
            <a:off x="0" y="1842654"/>
            <a:ext cx="12192000" cy="5015345"/>
          </a:xfrm>
        </p:spPr>
        <p:txBody>
          <a:bodyPr>
            <a:noAutofit/>
          </a:bodyPr>
          <a:lstStyle/>
          <a:p>
            <a:r>
              <a:rPr lang="id-ID" sz="4000" dirty="0" smtClean="0"/>
              <a:t>NAMA-NAMA ANAK YUSUF : </a:t>
            </a:r>
            <a:r>
              <a:rPr lang="id-ID" sz="4000" dirty="0"/>
              <a:t>Kej 41: </a:t>
            </a:r>
            <a:r>
              <a:rPr lang="id-ID" sz="4000" dirty="0" smtClean="0"/>
              <a:t>51-52</a:t>
            </a:r>
            <a:endParaRPr lang="id-ID" sz="4000" dirty="0"/>
          </a:p>
          <a:p>
            <a:pPr lvl="0"/>
            <a:r>
              <a:rPr lang="id-ID" sz="4000" b="1" dirty="0">
                <a:solidFill>
                  <a:schemeClr val="accent5">
                    <a:lumMod val="75000"/>
                  </a:schemeClr>
                </a:solidFill>
              </a:rPr>
              <a:t>Manasye: </a:t>
            </a:r>
            <a:r>
              <a:rPr lang="id-ID" sz="4000" dirty="0" smtClean="0"/>
              <a:t>artinya </a:t>
            </a:r>
            <a:r>
              <a:rPr lang="id-ID" sz="4000" dirty="0"/>
              <a:t>Allah telah membuat aku </a:t>
            </a:r>
            <a:r>
              <a:rPr lang="id-ID" sz="4000" b="1" dirty="0">
                <a:solidFill>
                  <a:srgbClr val="FF0000"/>
                </a:solidFill>
              </a:rPr>
              <a:t>lupa sama sekali </a:t>
            </a:r>
            <a:r>
              <a:rPr lang="id-ID" sz="4000" b="1" dirty="0" smtClean="0"/>
              <a:t>kepada </a:t>
            </a:r>
            <a:r>
              <a:rPr lang="id-ID" sz="4000" b="1" dirty="0"/>
              <a:t>kesukaranku</a:t>
            </a:r>
            <a:r>
              <a:rPr lang="id-ID" sz="4000" dirty="0"/>
              <a:t> dan </a:t>
            </a:r>
            <a:r>
              <a:rPr lang="id-ID" sz="4000" b="1" dirty="0"/>
              <a:t>kepada rumah bapaku.</a:t>
            </a:r>
            <a:endParaRPr lang="id-ID" sz="4000" dirty="0"/>
          </a:p>
          <a:p>
            <a:pPr lvl="0"/>
            <a:r>
              <a:rPr lang="id-ID" sz="4000" b="1" dirty="0">
                <a:solidFill>
                  <a:schemeClr val="accent5">
                    <a:lumMod val="75000"/>
                  </a:schemeClr>
                </a:solidFill>
              </a:rPr>
              <a:t>Efraim; </a:t>
            </a:r>
            <a:r>
              <a:rPr lang="id-ID" sz="4000" dirty="0" smtClean="0"/>
              <a:t>artinya </a:t>
            </a:r>
            <a:r>
              <a:rPr lang="id-ID" sz="4000" b="1" dirty="0"/>
              <a:t>Allah membuat aku mendapat anak </a:t>
            </a:r>
            <a:r>
              <a:rPr lang="id-ID" sz="4000" b="1" dirty="0" smtClean="0">
                <a:solidFill>
                  <a:srgbClr val="FF0000"/>
                </a:solidFill>
              </a:rPr>
              <a:t>dalam </a:t>
            </a:r>
            <a:r>
              <a:rPr lang="id-ID" sz="4000" b="1" dirty="0">
                <a:solidFill>
                  <a:srgbClr val="FF0000"/>
                </a:solidFill>
              </a:rPr>
              <a:t>negeri kesengsaraanku.</a:t>
            </a:r>
            <a:endParaRPr lang="id-ID" sz="4000" dirty="0">
              <a:solidFill>
                <a:srgbClr val="FF0000"/>
              </a:solidFill>
            </a:endParaRPr>
          </a:p>
          <a:p>
            <a:endParaRPr lang="id-ID" sz="3600" dirty="0"/>
          </a:p>
        </p:txBody>
      </p:sp>
    </p:spTree>
    <p:extLst>
      <p:ext uri="{BB962C8B-B14F-4D97-AF65-F5344CB8AC3E}">
        <p14:creationId xmlns:p14="http://schemas.microsoft.com/office/powerpoint/2010/main" val="2711738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707091" cy="1151965"/>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256309" y="1010452"/>
            <a:ext cx="10394707" cy="721368"/>
          </a:xfrm>
        </p:spPr>
        <p:txBody>
          <a:bodyPr>
            <a:noAutofit/>
          </a:bodyPr>
          <a:lstStyle/>
          <a:p>
            <a:pPr marL="742950" indent="-742950">
              <a:buFont typeface="+mj-lt"/>
              <a:buAutoNum type="arabicPeriod"/>
            </a:pPr>
            <a:r>
              <a:rPr lang="id-ID" sz="4000" dirty="0" smtClean="0"/>
              <a:t>SUKA BERPURA-PURA ( KEJ 42:7, 43:29)</a:t>
            </a:r>
            <a:endParaRPr lang="id-ID" sz="4000" dirty="0"/>
          </a:p>
        </p:txBody>
      </p:sp>
      <p:pic>
        <p:nvPicPr>
          <p:cNvPr id="1026" name="Picture 2" descr="Hasil gambar untuk JOSEPH AND HIS BRO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273" y="1939638"/>
            <a:ext cx="4744318" cy="35582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asil gambar untuk JOSEPH AND HIS BROTHER benjam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7289" y="2437472"/>
            <a:ext cx="5522660" cy="3610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582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707091"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256309" y="714233"/>
            <a:ext cx="10394707" cy="1608057"/>
          </a:xfrm>
        </p:spPr>
        <p:txBody>
          <a:bodyPr>
            <a:noAutofit/>
          </a:bodyPr>
          <a:lstStyle/>
          <a:p>
            <a:pPr marL="0" indent="0">
              <a:buNone/>
            </a:pPr>
            <a:r>
              <a:rPr lang="id-ID" sz="4000" dirty="0" smtClean="0"/>
              <a:t>2. Intonasi berbicara yang membentak/ kasar </a:t>
            </a:r>
          </a:p>
          <a:p>
            <a:pPr marL="0" indent="0">
              <a:buNone/>
            </a:pPr>
            <a:r>
              <a:rPr lang="id-ID" sz="4000" dirty="0" smtClean="0"/>
              <a:t>( KEJ 42:7)</a:t>
            </a:r>
            <a:endParaRPr lang="id-ID" sz="4000" dirty="0"/>
          </a:p>
        </p:txBody>
      </p:sp>
      <p:pic>
        <p:nvPicPr>
          <p:cNvPr id="2050" name="Picture 2" descr="Hasil gambar untuk JOSEPH AND HIS BRO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2820" y="1518262"/>
            <a:ext cx="8518525" cy="4660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269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707091"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256309" y="714233"/>
            <a:ext cx="10394707" cy="804029"/>
          </a:xfrm>
        </p:spPr>
        <p:txBody>
          <a:bodyPr>
            <a:noAutofit/>
          </a:bodyPr>
          <a:lstStyle/>
          <a:p>
            <a:pPr marL="0" indent="0">
              <a:buNone/>
            </a:pPr>
            <a:r>
              <a:rPr lang="id-ID" sz="4000" dirty="0" smtClean="0"/>
              <a:t>3. Mencari gara-gara </a:t>
            </a:r>
            <a:r>
              <a:rPr lang="id-ID" sz="4000" dirty="0"/>
              <a:t>(Kej 42:9), (Kej 44:1-5)</a:t>
            </a:r>
          </a:p>
        </p:txBody>
      </p:sp>
      <p:pic>
        <p:nvPicPr>
          <p:cNvPr id="3074" name="Picture 2" descr="Hasil gambar untuk JOSEPH AND HIS BROTHE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3783" y="1704108"/>
            <a:ext cx="5905212" cy="442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962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707091"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256309" y="714233"/>
            <a:ext cx="10394707" cy="804029"/>
          </a:xfrm>
        </p:spPr>
        <p:txBody>
          <a:bodyPr>
            <a:noAutofit/>
          </a:bodyPr>
          <a:lstStyle/>
          <a:p>
            <a:pPr marL="0" indent="0">
              <a:buNone/>
            </a:pPr>
            <a:r>
              <a:rPr lang="id-ID" sz="4000" dirty="0" smtClean="0"/>
              <a:t>4. Menekan orang lain </a:t>
            </a:r>
            <a:r>
              <a:rPr lang="id-ID" sz="4000" dirty="0"/>
              <a:t>( Kej 42:12,14-16)</a:t>
            </a:r>
          </a:p>
        </p:txBody>
      </p:sp>
      <p:pic>
        <p:nvPicPr>
          <p:cNvPr id="4098" name="Picture 2" descr="Judah and his brothers fell to the ground before Joseph. ‘What have you done?’ Joseph demanded. ‘Don’t you know I can predict the future?’Judah replied, ‘How can we explain and prove our innocence? God is punishing us for our sins. My lord, we have all returned to be your slaves not just our brother who had your cup in his sack.’ – Slid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237" y="1518261"/>
            <a:ext cx="6681690" cy="5011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7479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707091"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256309" y="714233"/>
            <a:ext cx="11260618" cy="804029"/>
          </a:xfrm>
        </p:spPr>
        <p:txBody>
          <a:bodyPr>
            <a:noAutofit/>
          </a:bodyPr>
          <a:lstStyle/>
          <a:p>
            <a:pPr marL="0" indent="0">
              <a:buNone/>
            </a:pPr>
            <a:r>
              <a:rPr lang="id-ID" sz="4000" dirty="0" smtClean="0"/>
              <a:t>5. Tidak mudah percaya pada orang lain ( kej 42: 16 )</a:t>
            </a:r>
            <a:endParaRPr lang="id-ID" sz="4000" dirty="0"/>
          </a:p>
        </p:txBody>
      </p:sp>
      <p:pic>
        <p:nvPicPr>
          <p:cNvPr id="4098" name="Picture 2" descr="Judah and his brothers fell to the ground before Joseph. ‘What have you done?’ Joseph demanded. ‘Don’t you know I can predict the future?’Judah replied, ‘How can we explain and prove our innocence? God is punishing us for our sins. My lord, we have all returned to be your slaves not just our brother who had your cup in his sack.’ – Slid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237" y="1518261"/>
            <a:ext cx="6681690" cy="5011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716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9964" y="0"/>
            <a:ext cx="9227127"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256309" y="637309"/>
            <a:ext cx="4759036" cy="5098474"/>
          </a:xfrm>
        </p:spPr>
        <p:txBody>
          <a:bodyPr>
            <a:noAutofit/>
          </a:bodyPr>
          <a:lstStyle/>
          <a:p>
            <a:pPr marL="0" indent="0">
              <a:buNone/>
            </a:pPr>
            <a:r>
              <a:rPr lang="id-ID" sz="4000" dirty="0" smtClean="0"/>
              <a:t>6. Kej 42:17</a:t>
            </a:r>
          </a:p>
          <a:p>
            <a:r>
              <a:rPr lang="id-ID" sz="4000" dirty="0" smtClean="0"/>
              <a:t>Memenjarakan</a:t>
            </a:r>
          </a:p>
          <a:p>
            <a:r>
              <a:rPr lang="id-ID" sz="4000" dirty="0" smtClean="0"/>
              <a:t>Membatasi</a:t>
            </a:r>
          </a:p>
          <a:p>
            <a:r>
              <a:rPr lang="id-ID" sz="4000" dirty="0" smtClean="0"/>
              <a:t>Membunuh potensi</a:t>
            </a:r>
          </a:p>
          <a:p>
            <a:r>
              <a:rPr lang="id-ID" sz="4000" dirty="0" smtClean="0"/>
              <a:t>Menjatuhkan nama baik, dll</a:t>
            </a:r>
          </a:p>
        </p:txBody>
      </p:sp>
      <p:pic>
        <p:nvPicPr>
          <p:cNvPr id="4098" name="Picture 2" descr="Judah and his brothers fell to the ground before Joseph. ‘What have you done?’ Joseph demanded. ‘Don’t you know I can predict the future?’Judah replied, ‘How can we explain and prove our innocence? God is punishing us for our sins. My lord, we have all returned to be your slaves not just our brother who had your cup in his sack.’ – Slid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237" y="1518261"/>
            <a:ext cx="6681690" cy="5011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917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9964" y="0"/>
            <a:ext cx="9227127"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256309" y="637309"/>
            <a:ext cx="4759036" cy="5098474"/>
          </a:xfrm>
        </p:spPr>
        <p:txBody>
          <a:bodyPr>
            <a:noAutofit/>
          </a:bodyPr>
          <a:lstStyle/>
          <a:p>
            <a:pPr marL="0" indent="0">
              <a:buNone/>
            </a:pPr>
            <a:r>
              <a:rPr lang="id-ID" sz="4000" dirty="0" smtClean="0"/>
              <a:t>7. Mengancam</a:t>
            </a:r>
          </a:p>
          <a:p>
            <a:pPr marL="0" indent="0">
              <a:buNone/>
            </a:pPr>
            <a:r>
              <a:rPr lang="id-ID" sz="4000" dirty="0" smtClean="0"/>
              <a:t>Apabila dibohongi</a:t>
            </a:r>
          </a:p>
          <a:p>
            <a:pPr marL="0" indent="0">
              <a:buNone/>
            </a:pPr>
            <a:r>
              <a:rPr lang="id-ID" sz="4000" dirty="0" smtClean="0"/>
              <a:t>( kej 42: 20 )</a:t>
            </a:r>
          </a:p>
        </p:txBody>
      </p:sp>
      <p:pic>
        <p:nvPicPr>
          <p:cNvPr id="4098" name="Picture 2" descr="Judah and his brothers fell to the ground before Joseph. ‘What have you done?’ Joseph demanded. ‘Don’t you know I can predict the future?’Judah replied, ‘How can we explain and prove our innocence? God is punishing us for our sins. My lord, we have all returned to be your slaves not just our brother who had your cup in his sack.’ – Slid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237" y="1518261"/>
            <a:ext cx="6681690" cy="5011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211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9964" y="0"/>
            <a:ext cx="9227127"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256309" y="637309"/>
            <a:ext cx="4759036" cy="5098474"/>
          </a:xfrm>
        </p:spPr>
        <p:txBody>
          <a:bodyPr>
            <a:noAutofit/>
          </a:bodyPr>
          <a:lstStyle/>
          <a:p>
            <a:pPr marL="0" indent="0">
              <a:buNone/>
            </a:pPr>
            <a:r>
              <a:rPr lang="id-ID" sz="4000" dirty="0" smtClean="0"/>
              <a:t>8. Membalaskan dendam</a:t>
            </a:r>
          </a:p>
          <a:p>
            <a:pPr marL="0" indent="0">
              <a:buNone/>
            </a:pPr>
            <a:r>
              <a:rPr lang="id-ID" sz="4000" dirty="0" smtClean="0"/>
              <a:t>( kej 42: 24 )</a:t>
            </a:r>
          </a:p>
        </p:txBody>
      </p:sp>
      <p:pic>
        <p:nvPicPr>
          <p:cNvPr id="4098" name="Picture 2" descr="Judah and his brothers fell to the ground before Joseph. ‘What have you done?’ Joseph demanded. ‘Don’t you know I can predict the future?’Judah replied, ‘How can we explain and prove our innocence? God is punishing us for our sins. My lord, we have all returned to be your slaves not just our brother who had your cup in his sack.’ – Slid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237" y="1518261"/>
            <a:ext cx="6681690" cy="5011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1520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9964" y="0"/>
            <a:ext cx="9227127"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0" y="637309"/>
            <a:ext cx="5015345" cy="5098474"/>
          </a:xfrm>
        </p:spPr>
        <p:txBody>
          <a:bodyPr>
            <a:noAutofit/>
          </a:bodyPr>
          <a:lstStyle/>
          <a:p>
            <a:pPr marL="0" indent="0">
              <a:buNone/>
            </a:pPr>
            <a:r>
              <a:rPr lang="id-ID" sz="4000" dirty="0" smtClean="0"/>
              <a:t>9. berpura-pura baik padahal dendam</a:t>
            </a:r>
          </a:p>
          <a:p>
            <a:pPr marL="0" indent="0">
              <a:buNone/>
            </a:pPr>
            <a:r>
              <a:rPr lang="id-ID" sz="4000" dirty="0" smtClean="0"/>
              <a:t>( kej 43: 23 )</a:t>
            </a:r>
          </a:p>
        </p:txBody>
      </p:sp>
      <p:pic>
        <p:nvPicPr>
          <p:cNvPr id="6146" name="Picture 2" descr="Joseph sat his brothers at the meal table in age order from the oldest to the youngest. Joseph sat at his own table. Benjamin was served five times as much food as the others. So the brothers feasted and drank freely together. – Slid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7564" y="886691"/>
            <a:ext cx="6987309" cy="5240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687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9964" y="0"/>
            <a:ext cx="9227127" cy="886691"/>
          </a:xfrm>
        </p:spPr>
        <p:txBody>
          <a:bodyPr>
            <a:noAutofit/>
          </a:bodyPr>
          <a:lstStyle/>
          <a:p>
            <a:pPr algn="ctr"/>
            <a:r>
              <a:rPr lang="id-ID" sz="4000" dirty="0" smtClean="0"/>
              <a:t>APA YANG DILAKUKAN ORANG YANG TERLUKA ?</a:t>
            </a:r>
            <a:endParaRPr lang="id-ID" sz="4000" dirty="0"/>
          </a:p>
        </p:txBody>
      </p:sp>
      <p:sp>
        <p:nvSpPr>
          <p:cNvPr id="3" name="Content Placeholder 2"/>
          <p:cNvSpPr>
            <a:spLocks noGrp="1"/>
          </p:cNvSpPr>
          <p:nvPr>
            <p:ph sz="quarter" idx="13"/>
          </p:nvPr>
        </p:nvSpPr>
        <p:spPr>
          <a:xfrm>
            <a:off x="0" y="637309"/>
            <a:ext cx="5389418" cy="5098474"/>
          </a:xfrm>
        </p:spPr>
        <p:txBody>
          <a:bodyPr>
            <a:noAutofit/>
          </a:bodyPr>
          <a:lstStyle/>
          <a:p>
            <a:pPr marL="0" indent="0">
              <a:buNone/>
            </a:pPr>
            <a:r>
              <a:rPr lang="id-ID" sz="4000" dirty="0" smtClean="0"/>
              <a:t>10. Pandai membuat skenario</a:t>
            </a:r>
          </a:p>
          <a:p>
            <a:pPr marL="0" indent="0">
              <a:buNone/>
            </a:pPr>
            <a:r>
              <a:rPr lang="id-ID" sz="4000" dirty="0" smtClean="0"/>
              <a:t>Untuk mencari bukti</a:t>
            </a:r>
          </a:p>
          <a:p>
            <a:pPr marL="0" indent="0">
              <a:buNone/>
            </a:pPr>
            <a:r>
              <a:rPr lang="id-ID" sz="4000" dirty="0" smtClean="0"/>
              <a:t>( kej 44: 1-17, 33-34</a:t>
            </a:r>
            <a:r>
              <a:rPr lang="id-ID" sz="4000" dirty="0"/>
              <a:t>, </a:t>
            </a:r>
            <a:r>
              <a:rPr lang="id-ID" sz="4000" dirty="0" smtClean="0"/>
              <a:t>45:1 ) </a:t>
            </a:r>
          </a:p>
        </p:txBody>
      </p:sp>
      <p:pic>
        <p:nvPicPr>
          <p:cNvPr id="10242" name="Picture 2" descr="The sacks were searched and the silver cup found in Benjamin’s sack. When the brothers saw this, they tore their clothing in despair. They were escorted back to the city. – Slid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727" y="758536"/>
            <a:ext cx="6642966" cy="498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445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pattFill prst="dkVert">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3963" y="254667"/>
            <a:ext cx="11720945" cy="812133"/>
          </a:xfrm>
        </p:spPr>
        <p:txBody>
          <a:bodyPr>
            <a:normAutofit/>
          </a:bodyPr>
          <a:lstStyle/>
          <a:p>
            <a:pPr algn="ctr"/>
            <a:r>
              <a:rPr lang="id-ID" sz="4000" dirty="0" smtClean="0"/>
              <a:t>BAGAIMANA CARA  MENYEMBUHKAN LUKA?</a:t>
            </a:r>
            <a:endParaRPr lang="id-ID" sz="4000" dirty="0"/>
          </a:p>
        </p:txBody>
      </p:sp>
      <p:sp>
        <p:nvSpPr>
          <p:cNvPr id="3" name="Content Placeholder 2"/>
          <p:cNvSpPr>
            <a:spLocks noGrp="1"/>
          </p:cNvSpPr>
          <p:nvPr>
            <p:ph idx="1"/>
          </p:nvPr>
        </p:nvSpPr>
        <p:spPr>
          <a:xfrm>
            <a:off x="193963" y="1066799"/>
            <a:ext cx="11720945" cy="5514109"/>
          </a:xfrm>
        </p:spPr>
        <p:txBody>
          <a:bodyPr>
            <a:noAutofit/>
          </a:bodyPr>
          <a:lstStyle/>
          <a:p>
            <a:pPr marL="342900" indent="-342900">
              <a:buFont typeface="+mj-lt"/>
              <a:buAutoNum type="arabicPeriod"/>
            </a:pPr>
            <a:r>
              <a:rPr lang="id-ID" sz="4000" b="1" dirty="0" smtClean="0">
                <a:solidFill>
                  <a:srgbClr val="FF0000"/>
                </a:solidFill>
              </a:rPr>
              <a:t>MELEPASKAN PENGAMPUNAN </a:t>
            </a:r>
            <a:r>
              <a:rPr lang="id-ID" sz="4000" dirty="0" smtClean="0"/>
              <a:t>KEJ 45:2-3</a:t>
            </a:r>
          </a:p>
          <a:p>
            <a:pPr marL="342900" indent="-342900">
              <a:buFont typeface="+mj-lt"/>
              <a:buAutoNum type="arabicPeriod"/>
            </a:pPr>
            <a:r>
              <a:rPr lang="id-ID" sz="4000" b="1" dirty="0" smtClean="0">
                <a:solidFill>
                  <a:srgbClr val="0070C0"/>
                </a:solidFill>
              </a:rPr>
              <a:t>MEMBUANG TOPENG KEPURA-PURAAN </a:t>
            </a:r>
            <a:r>
              <a:rPr lang="id-ID" sz="4000" dirty="0"/>
              <a:t>KEJ 45:2-3</a:t>
            </a:r>
          </a:p>
          <a:p>
            <a:pPr marL="342900" indent="-342900">
              <a:buFont typeface="+mj-lt"/>
              <a:buAutoNum type="arabicPeriod"/>
            </a:pPr>
            <a:r>
              <a:rPr lang="id-ID" sz="4000" b="1" dirty="0" smtClean="0">
                <a:solidFill>
                  <a:srgbClr val="C00000"/>
                </a:solidFill>
              </a:rPr>
              <a:t>MELIHAT DARI KACAMATA TUHAN </a:t>
            </a:r>
            <a:r>
              <a:rPr lang="id-ID" sz="4000" dirty="0" smtClean="0"/>
              <a:t>ATAS SEMUA PERISTIWA YANG MENYAKITKAN DI MASA LALU UNTUK MEMETIK MANFAAT BAGI MASA SEKARANG DAN YANG AKAN DATANG KEJ 45: 5-8</a:t>
            </a:r>
            <a:endParaRPr lang="id-ID" sz="4000" dirty="0"/>
          </a:p>
        </p:txBody>
      </p:sp>
    </p:spTree>
    <p:extLst>
      <p:ext uri="{BB962C8B-B14F-4D97-AF65-F5344CB8AC3E}">
        <p14:creationId xmlns:p14="http://schemas.microsoft.com/office/powerpoint/2010/main" val="28737458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HASILNYA BILA SEMBUH DARI LUKA?</a:t>
            </a:r>
            <a:endParaRPr lang="id-ID" dirty="0"/>
          </a:p>
        </p:txBody>
      </p:sp>
      <p:sp>
        <p:nvSpPr>
          <p:cNvPr id="3" name="Content Placeholder 2"/>
          <p:cNvSpPr>
            <a:spLocks noGrp="1"/>
          </p:cNvSpPr>
          <p:nvPr>
            <p:ph idx="1"/>
          </p:nvPr>
        </p:nvSpPr>
        <p:spPr>
          <a:xfrm>
            <a:off x="1202919" y="2011680"/>
            <a:ext cx="9784080" cy="1478495"/>
          </a:xfrm>
        </p:spPr>
        <p:txBody>
          <a:bodyPr/>
          <a:lstStyle/>
          <a:p>
            <a:pPr marL="742950" lvl="0" indent="-742950">
              <a:buFont typeface="+mj-lt"/>
              <a:buAutoNum type="arabicPeriod"/>
            </a:pPr>
            <a:r>
              <a:rPr lang="id-ID" sz="4000" dirty="0" smtClean="0"/>
              <a:t>BISA MEMANDANG JAUH KE DEPAN </a:t>
            </a:r>
          </a:p>
          <a:p>
            <a:pPr marL="0" lvl="0" indent="0">
              <a:buNone/>
            </a:pPr>
            <a:r>
              <a:rPr lang="id-ID" sz="4000" dirty="0" smtClean="0"/>
              <a:t>( KEJ 45; 9-13)</a:t>
            </a:r>
          </a:p>
          <a:p>
            <a:endParaRPr lang="id-ID" dirty="0"/>
          </a:p>
        </p:txBody>
      </p:sp>
      <p:pic>
        <p:nvPicPr>
          <p:cNvPr id="1026" name="Picture 2" descr="Hasil gambar untuk JOSEPH AND HIS BRO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7453" y="2633194"/>
            <a:ext cx="5229316" cy="3948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1821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HASILNYA BILA SEMBUH DARI LUKA?</a:t>
            </a:r>
            <a:endParaRPr lang="id-ID" dirty="0"/>
          </a:p>
        </p:txBody>
      </p:sp>
      <p:sp>
        <p:nvSpPr>
          <p:cNvPr id="3" name="Content Placeholder 2"/>
          <p:cNvSpPr>
            <a:spLocks noGrp="1"/>
          </p:cNvSpPr>
          <p:nvPr>
            <p:ph idx="1"/>
          </p:nvPr>
        </p:nvSpPr>
        <p:spPr>
          <a:xfrm>
            <a:off x="1202919" y="2011680"/>
            <a:ext cx="9784080" cy="1478495"/>
          </a:xfrm>
        </p:spPr>
        <p:txBody>
          <a:bodyPr/>
          <a:lstStyle/>
          <a:p>
            <a:pPr marL="742950" lvl="0" indent="-742950">
              <a:buFont typeface="+mj-lt"/>
              <a:buAutoNum type="arabicPeriod" startAt="2"/>
            </a:pPr>
            <a:r>
              <a:rPr lang="id-ID" sz="4000" dirty="0" smtClean="0"/>
              <a:t>BISA </a:t>
            </a:r>
            <a:r>
              <a:rPr lang="id-ID" sz="4000" dirty="0" smtClean="0"/>
              <a:t>MEMELUK BENYAMIN ( BAHAGIA)</a:t>
            </a:r>
            <a:endParaRPr lang="id-ID" sz="4000" dirty="0" smtClean="0"/>
          </a:p>
          <a:p>
            <a:pPr marL="0" lvl="0" indent="0">
              <a:buNone/>
            </a:pPr>
            <a:r>
              <a:rPr lang="id-ID" sz="4000" dirty="0" smtClean="0"/>
              <a:t>( KEJ 45; </a:t>
            </a:r>
            <a:r>
              <a:rPr lang="id-ID" sz="4000" dirty="0" smtClean="0"/>
              <a:t>14)</a:t>
            </a:r>
            <a:endParaRPr lang="id-ID" sz="4000" dirty="0" smtClean="0"/>
          </a:p>
          <a:p>
            <a:endParaRPr lang="id-ID" dirty="0"/>
          </a:p>
        </p:txBody>
      </p:sp>
      <p:pic>
        <p:nvPicPr>
          <p:cNvPr id="5122" name="Picture 2" descr="Hasil gambar untuk JOSEPH AND HIS BRO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6510" y="2743201"/>
            <a:ext cx="5091018" cy="3818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78413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HASILNYA BILA SEMBUH DARI LUKA?</a:t>
            </a:r>
            <a:endParaRPr lang="id-ID" dirty="0"/>
          </a:p>
        </p:txBody>
      </p:sp>
      <p:sp>
        <p:nvSpPr>
          <p:cNvPr id="3" name="Content Placeholder 2"/>
          <p:cNvSpPr>
            <a:spLocks noGrp="1"/>
          </p:cNvSpPr>
          <p:nvPr>
            <p:ph idx="1"/>
          </p:nvPr>
        </p:nvSpPr>
        <p:spPr>
          <a:xfrm>
            <a:off x="1202919" y="2011680"/>
            <a:ext cx="9784080" cy="1478495"/>
          </a:xfrm>
        </p:spPr>
        <p:txBody>
          <a:bodyPr/>
          <a:lstStyle/>
          <a:p>
            <a:pPr marL="742950" lvl="0" indent="-742950">
              <a:buFont typeface="+mj-lt"/>
              <a:buAutoNum type="arabicPeriod" startAt="3"/>
            </a:pPr>
            <a:r>
              <a:rPr lang="id-ID" sz="4000" dirty="0" smtClean="0"/>
              <a:t>BISA </a:t>
            </a:r>
            <a:r>
              <a:rPr lang="id-ID" sz="4000" dirty="0" smtClean="0"/>
              <a:t>MEMILIKI HUBUNGAN YANG PULIH</a:t>
            </a:r>
            <a:endParaRPr lang="id-ID" sz="4000" dirty="0" smtClean="0"/>
          </a:p>
          <a:p>
            <a:pPr marL="0" lvl="0" indent="0">
              <a:buNone/>
            </a:pPr>
            <a:r>
              <a:rPr lang="id-ID" sz="4000" dirty="0" smtClean="0"/>
              <a:t>( KEJ </a:t>
            </a:r>
            <a:r>
              <a:rPr lang="id-ID" sz="4000" dirty="0" smtClean="0"/>
              <a:t>46:30)</a:t>
            </a:r>
            <a:endParaRPr lang="id-ID" sz="4000" dirty="0" smtClean="0"/>
          </a:p>
          <a:p>
            <a:endParaRPr lang="id-ID" dirty="0"/>
          </a:p>
        </p:txBody>
      </p:sp>
      <p:pic>
        <p:nvPicPr>
          <p:cNvPr id="4098" name="Picture 2" descr="Hasil gambar untuk JOSEPH AND HIS BRO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6845" y="2766382"/>
            <a:ext cx="6735650" cy="3854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28905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HASILNYA BILA SEMBUH DARI LUKA?</a:t>
            </a:r>
            <a:endParaRPr lang="id-ID" dirty="0"/>
          </a:p>
        </p:txBody>
      </p:sp>
      <p:sp>
        <p:nvSpPr>
          <p:cNvPr id="3" name="Content Placeholder 2"/>
          <p:cNvSpPr>
            <a:spLocks noGrp="1"/>
          </p:cNvSpPr>
          <p:nvPr>
            <p:ph idx="1"/>
          </p:nvPr>
        </p:nvSpPr>
        <p:spPr>
          <a:xfrm>
            <a:off x="1202919" y="2011680"/>
            <a:ext cx="9784080" cy="1478495"/>
          </a:xfrm>
        </p:spPr>
        <p:txBody>
          <a:bodyPr/>
          <a:lstStyle/>
          <a:p>
            <a:pPr marL="742950" lvl="0" indent="-742950">
              <a:buFont typeface="+mj-lt"/>
              <a:buAutoNum type="arabicPeriod" startAt="4"/>
            </a:pPr>
            <a:r>
              <a:rPr lang="id-ID" sz="4000" dirty="0" smtClean="0"/>
              <a:t>BISA MERAIH GOSYEN</a:t>
            </a:r>
            <a:endParaRPr lang="id-ID" sz="4000" dirty="0" smtClean="0"/>
          </a:p>
          <a:p>
            <a:pPr marL="0" lvl="0" indent="0">
              <a:buNone/>
            </a:pPr>
            <a:r>
              <a:rPr lang="id-ID" sz="4000" dirty="0" smtClean="0"/>
              <a:t>( KEJ 45; </a:t>
            </a:r>
            <a:r>
              <a:rPr lang="id-ID" sz="4000" dirty="0" smtClean="0"/>
              <a:t>19-20)</a:t>
            </a:r>
            <a:endParaRPr lang="id-ID" sz="4000" dirty="0" smtClean="0"/>
          </a:p>
          <a:p>
            <a:endParaRPr lang="id-ID" dirty="0"/>
          </a:p>
        </p:txBody>
      </p:sp>
      <p:pic>
        <p:nvPicPr>
          <p:cNvPr id="3074" name="Picture 2" descr="Hasil gambar untuk MAP OF GOSYEN IN THE JOSEPH 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6547" y="2653717"/>
            <a:ext cx="5280338" cy="3965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064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HASILNYA BILA SEMBUH DARI LUKA?</a:t>
            </a:r>
            <a:endParaRPr lang="id-ID" dirty="0"/>
          </a:p>
        </p:txBody>
      </p:sp>
      <p:sp>
        <p:nvSpPr>
          <p:cNvPr id="3" name="Content Placeholder 2"/>
          <p:cNvSpPr>
            <a:spLocks noGrp="1"/>
          </p:cNvSpPr>
          <p:nvPr>
            <p:ph idx="1"/>
          </p:nvPr>
        </p:nvSpPr>
        <p:spPr>
          <a:xfrm>
            <a:off x="1202919" y="2011680"/>
            <a:ext cx="9784080" cy="1478495"/>
          </a:xfrm>
        </p:spPr>
        <p:txBody>
          <a:bodyPr/>
          <a:lstStyle/>
          <a:p>
            <a:pPr marL="742950" lvl="0" indent="-742950">
              <a:buFont typeface="+mj-lt"/>
              <a:buAutoNum type="arabicPeriod" startAt="5"/>
            </a:pPr>
            <a:r>
              <a:rPr lang="id-ID" sz="4000" dirty="0" smtClean="0"/>
              <a:t>BISA BERTEMU DENGAN AYAH</a:t>
            </a:r>
            <a:endParaRPr lang="id-ID" sz="4000" dirty="0" smtClean="0"/>
          </a:p>
          <a:p>
            <a:pPr marL="0" lvl="0" indent="0">
              <a:buNone/>
            </a:pPr>
            <a:r>
              <a:rPr lang="id-ID" sz="4000" dirty="0" smtClean="0"/>
              <a:t>( KEJ </a:t>
            </a:r>
            <a:r>
              <a:rPr lang="id-ID" sz="4000" dirty="0" smtClean="0"/>
              <a:t>46:30)</a:t>
            </a:r>
            <a:endParaRPr lang="id-ID" sz="4000" dirty="0" smtClean="0"/>
          </a:p>
          <a:p>
            <a:endParaRPr lang="id-ID" dirty="0"/>
          </a:p>
        </p:txBody>
      </p:sp>
      <p:pic>
        <p:nvPicPr>
          <p:cNvPr id="8194" name="Picture 2" descr="Hasil gambar untuk JOSEPH AND HIS BRO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2771" y="2750927"/>
            <a:ext cx="5037095" cy="3777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2070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HASILNYA BILA SEMBUH DARI LUKA?</a:t>
            </a:r>
            <a:endParaRPr lang="id-ID" dirty="0"/>
          </a:p>
        </p:txBody>
      </p:sp>
      <p:sp>
        <p:nvSpPr>
          <p:cNvPr id="3" name="Content Placeholder 2"/>
          <p:cNvSpPr>
            <a:spLocks noGrp="1"/>
          </p:cNvSpPr>
          <p:nvPr>
            <p:ph idx="1"/>
          </p:nvPr>
        </p:nvSpPr>
        <p:spPr>
          <a:xfrm>
            <a:off x="1202919" y="2011680"/>
            <a:ext cx="9784080" cy="1478495"/>
          </a:xfrm>
        </p:spPr>
        <p:txBody>
          <a:bodyPr>
            <a:normAutofit fontScale="85000" lnSpcReduction="10000"/>
          </a:bodyPr>
          <a:lstStyle/>
          <a:p>
            <a:pPr marL="742950" lvl="0" indent="-742950">
              <a:buFont typeface="+mj-lt"/>
              <a:buAutoNum type="arabicPeriod" startAt="6"/>
            </a:pPr>
            <a:r>
              <a:rPr lang="id-ID" sz="4000" dirty="0" smtClean="0"/>
              <a:t>BISA TERHINDAR DARI BAHAYA KELAPARAN</a:t>
            </a:r>
            <a:endParaRPr lang="id-ID" sz="4000" dirty="0" smtClean="0"/>
          </a:p>
          <a:p>
            <a:pPr marL="0" lvl="0" indent="0">
              <a:buNone/>
            </a:pPr>
            <a:r>
              <a:rPr lang="id-ID" sz="4000" dirty="0" smtClean="0"/>
              <a:t>( KEJ </a:t>
            </a:r>
            <a:r>
              <a:rPr lang="id-ID" sz="4000" dirty="0" smtClean="0"/>
              <a:t>47:12)</a:t>
            </a:r>
            <a:endParaRPr lang="id-ID" sz="4000" dirty="0" smtClean="0"/>
          </a:p>
          <a:p>
            <a:endParaRPr lang="id-ID" dirty="0"/>
          </a:p>
        </p:txBody>
      </p:sp>
      <p:pic>
        <p:nvPicPr>
          <p:cNvPr id="7172" name="Picture 4" descr="Hasil gambar untuk JOSEPH  IN THE BIBLE ST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8812" y="2557530"/>
            <a:ext cx="6878638" cy="4006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561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HASILNYA BILA SEMBUH DARI LUKA?</a:t>
            </a:r>
            <a:endParaRPr lang="id-ID" dirty="0"/>
          </a:p>
        </p:txBody>
      </p:sp>
      <p:sp>
        <p:nvSpPr>
          <p:cNvPr id="3" name="Content Placeholder 2"/>
          <p:cNvSpPr>
            <a:spLocks noGrp="1"/>
          </p:cNvSpPr>
          <p:nvPr>
            <p:ph idx="1"/>
          </p:nvPr>
        </p:nvSpPr>
        <p:spPr>
          <a:xfrm>
            <a:off x="1202919" y="2011680"/>
            <a:ext cx="9784080" cy="1478495"/>
          </a:xfrm>
        </p:spPr>
        <p:txBody>
          <a:bodyPr>
            <a:noAutofit/>
          </a:bodyPr>
          <a:lstStyle/>
          <a:p>
            <a:pPr marL="742950" lvl="0" indent="-742950">
              <a:buFont typeface="+mj-lt"/>
              <a:buAutoNum type="arabicPeriod" startAt="7"/>
            </a:pPr>
            <a:r>
              <a:rPr lang="id-ID" sz="4000" dirty="0" smtClean="0"/>
              <a:t>KELIMPAHAN TANPA BATAS</a:t>
            </a:r>
            <a:endParaRPr lang="id-ID" sz="4000" dirty="0" smtClean="0"/>
          </a:p>
          <a:p>
            <a:pPr marL="0" lvl="0" indent="0">
              <a:buNone/>
            </a:pPr>
            <a:r>
              <a:rPr lang="id-ID" sz="4000" dirty="0" smtClean="0"/>
              <a:t>( KEJ </a:t>
            </a:r>
            <a:r>
              <a:rPr lang="id-ID" sz="4000" dirty="0" smtClean="0"/>
              <a:t>47:13-26)</a:t>
            </a:r>
          </a:p>
          <a:p>
            <a:pPr marL="0" lvl="0" indent="0">
              <a:buNone/>
            </a:pPr>
            <a:r>
              <a:rPr lang="id-ID" sz="4400" b="1" dirty="0" smtClean="0">
                <a:solidFill>
                  <a:srgbClr val="FF0000"/>
                </a:solidFill>
              </a:rPr>
              <a:t>MAZMUR 133</a:t>
            </a:r>
            <a:endParaRPr lang="id-ID" sz="4400" b="1" dirty="0" smtClean="0">
              <a:solidFill>
                <a:srgbClr val="FF0000"/>
              </a:solidFill>
            </a:endParaRPr>
          </a:p>
          <a:p>
            <a:endParaRPr lang="id-ID" sz="4000" dirty="0"/>
          </a:p>
        </p:txBody>
      </p:sp>
      <p:pic>
        <p:nvPicPr>
          <p:cNvPr id="6146" name="Picture 2" descr="Gambar terka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9851" y="2648106"/>
            <a:ext cx="4712640" cy="4087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680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7373793" cy="5874327"/>
          </a:xfrm>
        </p:spPr>
        <p:txBody>
          <a:bodyPr>
            <a:noAutofit/>
          </a:bodyPr>
          <a:lstStyle/>
          <a:p>
            <a:pPr algn="ctr"/>
            <a:r>
              <a:rPr lang="id-ID" sz="8000" dirty="0" smtClean="0"/>
              <a:t>SEMBUH </a:t>
            </a:r>
            <a:br>
              <a:rPr lang="id-ID" sz="8000" dirty="0" smtClean="0"/>
            </a:br>
            <a:r>
              <a:rPr lang="id-ID" sz="8000" dirty="0" smtClean="0"/>
              <a:t>DARI LUKA</a:t>
            </a:r>
            <a:br>
              <a:rPr lang="id-ID" sz="8000" dirty="0" smtClean="0"/>
            </a:br>
            <a:r>
              <a:rPr lang="id-ID" sz="8000" dirty="0" smtClean="0"/>
              <a:t>ADALAH KUNCI </a:t>
            </a:r>
            <a:br>
              <a:rPr lang="id-ID" sz="8000" dirty="0" smtClean="0"/>
            </a:br>
            <a:r>
              <a:rPr lang="id-ID" sz="8000" dirty="0" smtClean="0"/>
              <a:t>UNTUK HIDUP DIBERKATI</a:t>
            </a:r>
            <a:endParaRPr lang="id-ID" sz="8000" dirty="0"/>
          </a:p>
        </p:txBody>
      </p:sp>
      <p:pic>
        <p:nvPicPr>
          <p:cNvPr id="9218" name="Picture 2" descr="Hasil gambar untuk JOSEPH  IN THE BIBLE 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9102" y="706582"/>
            <a:ext cx="4696675" cy="5763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09548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_rels/theme5.xml.rels><?xml version="1.0" encoding="UTF-8" standalone="yes"?>
<Relationships xmlns="http://schemas.openxmlformats.org/package/2006/relationships"><Relationship Id="rId1" Type="http://schemas.openxmlformats.org/officeDocument/2006/relationships/image" Target="../media/image10.jpeg"/></Relationships>
</file>

<file path=ppt/theme/_rels/theme7.xml.rels><?xml version="1.0" encoding="UTF-8" standalone="yes"?>
<Relationships xmlns="http://schemas.openxmlformats.org/package/2006/relationships"><Relationship Id="rId1" Type="http://schemas.openxmlformats.org/officeDocument/2006/relationships/image" Target="../media/image11.jpeg"/></Relationships>
</file>

<file path=ppt/theme/_rels/theme10.xml.rels><?xml version="1.0" encoding="UTF-8" standalone="yes"?>
<Relationships xmlns="http://schemas.openxmlformats.org/package/2006/relationships"><Relationship Id="rId1" Type="http://schemas.openxmlformats.org/officeDocument/2006/relationships/image" Target="../media/image12.jpeg"/></Relationships>
</file>

<file path=ppt/theme/_rels/theme13.xml.rels><?xml version="1.0" encoding="UTF-8" standalone="yes"?>
<Relationships xmlns="http://schemas.openxmlformats.org/package/2006/relationships"><Relationship Id="rId1" Type="http://schemas.openxmlformats.org/officeDocument/2006/relationships/image" Target="../media/image19.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5.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6.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7.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8.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9.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10.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1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12.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13.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TM04033927[[fn=Main Event]]</Template>
  <TotalTime>141</TotalTime>
  <Words>607</Words>
  <Application>Microsoft Office PowerPoint</Application>
  <PresentationFormat>Widescreen</PresentationFormat>
  <Paragraphs>140</Paragraphs>
  <Slides>50</Slides>
  <Notes>0</Notes>
  <HiddenSlides>0</HiddenSlides>
  <MMClips>0</MMClips>
  <ScaleCrop>false</ScaleCrop>
  <HeadingPairs>
    <vt:vector size="6" baseType="variant">
      <vt:variant>
        <vt:lpstr>Fonts Used</vt:lpstr>
      </vt:variant>
      <vt:variant>
        <vt:i4>15</vt:i4>
      </vt:variant>
      <vt:variant>
        <vt:lpstr>Theme</vt:lpstr>
      </vt:variant>
      <vt:variant>
        <vt:i4>13</vt:i4>
      </vt:variant>
      <vt:variant>
        <vt:lpstr>Slide Titles</vt:lpstr>
      </vt:variant>
      <vt:variant>
        <vt:i4>50</vt:i4>
      </vt:variant>
    </vt:vector>
  </HeadingPairs>
  <TitlesOfParts>
    <vt:vector size="78" baseType="lpstr">
      <vt:lpstr>Arial</vt:lpstr>
      <vt:lpstr>Bell MT</vt:lpstr>
      <vt:lpstr>Calibri</vt:lpstr>
      <vt:lpstr>Century Gothic</vt:lpstr>
      <vt:lpstr>Century Schoolbook</vt:lpstr>
      <vt:lpstr>Corbel</vt:lpstr>
      <vt:lpstr>Garamond</vt:lpstr>
      <vt:lpstr>Gill Sans MT</vt:lpstr>
      <vt:lpstr>Impact</vt:lpstr>
      <vt:lpstr>Trebuchet MS</vt:lpstr>
      <vt:lpstr>Tw Cen MT</vt:lpstr>
      <vt:lpstr>Tw Cen MT Condensed</vt:lpstr>
      <vt:lpstr>Wingdings</vt:lpstr>
      <vt:lpstr>Wingdings 2</vt:lpstr>
      <vt:lpstr>Wingdings 3</vt:lpstr>
      <vt:lpstr>Main Event</vt:lpstr>
      <vt:lpstr>Integral</vt:lpstr>
      <vt:lpstr>Facet</vt:lpstr>
      <vt:lpstr>Ion</vt:lpstr>
      <vt:lpstr>Banded</vt:lpstr>
      <vt:lpstr>Badge</vt:lpstr>
      <vt:lpstr>Parallax</vt:lpstr>
      <vt:lpstr>Feathered</vt:lpstr>
      <vt:lpstr>View</vt:lpstr>
      <vt:lpstr>Quotable</vt:lpstr>
      <vt:lpstr>Berlin</vt:lpstr>
      <vt:lpstr>Droplet</vt:lpstr>
      <vt:lpstr>Savon</vt:lpstr>
      <vt:lpstr>Kkr retreat keluarga</vt:lpstr>
      <vt:lpstr>LUKA ITU HARUS SEMBUH</vt:lpstr>
      <vt:lpstr>Luka masa lalu menghambat masa depan</vt:lpstr>
      <vt:lpstr>LEBIH DIKASIHI MENIMBULKAN RASA IRI</vt:lpstr>
      <vt:lpstr>DIPERLAKUKAN TIDAK RAMAH  ( KEJ 37:4)</vt:lpstr>
      <vt:lpstr>IMPIAN  YANG   TERCORENG</vt:lpstr>
      <vt:lpstr>DILUCUTI</vt:lpstr>
      <vt:lpstr>DICAMPAKKAN  KE SUMUR</vt:lpstr>
      <vt:lpstr>DIJUAL</vt:lpstr>
      <vt:lpstr>DIANGGAP MATI</vt:lpstr>
      <vt:lpstr>TERPISAH DARI AYAH  DAN BENYAMIN</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SEMUA HAL YANG BISA MELUKAI</vt:lpstr>
      <vt:lpstr>  SERBA ADA BISA ALAMI LUKA HATI  ?? </vt:lpstr>
      <vt:lpstr>CIRI-CIRI ORANG YANG LUKA HATI  1. BERUSAHA MELUPAKAN TETAPI TETAP TERLUKA</vt:lpstr>
      <vt:lpstr>APA YANG DILAKUKAN ORANG YANG TERLUKA ?</vt:lpstr>
      <vt:lpstr>APA YANG DILAKUKAN ORANG YANG TERLUKA ?</vt:lpstr>
      <vt:lpstr>APA YANG DILAKUKAN ORANG YANG TERLUKA ?</vt:lpstr>
      <vt:lpstr>APA YANG DILAKUKAN ORANG YANG TERLUKA ?</vt:lpstr>
      <vt:lpstr>APA YANG DILAKUKAN ORANG YANG TERLUKA ?</vt:lpstr>
      <vt:lpstr>APA YANG DILAKUKAN ORANG YANG TERLUKA ?</vt:lpstr>
      <vt:lpstr>APA YANG DILAKUKAN ORANG YANG TERLUKA ?</vt:lpstr>
      <vt:lpstr>APA YANG DILAKUKAN ORANG YANG TERLUKA ?</vt:lpstr>
      <vt:lpstr>APA YANG DILAKUKAN ORANG YANG TERLUKA ?</vt:lpstr>
      <vt:lpstr>APA YANG DILAKUKAN ORANG YANG TERLUKA ?</vt:lpstr>
      <vt:lpstr>BAGAIMANA CARA  MENYEMBUHKAN LUKA?</vt:lpstr>
      <vt:lpstr>APA HASILNYA BILA SEMBUH DARI LUKA?</vt:lpstr>
      <vt:lpstr>APA HASILNYA BILA SEMBUH DARI LUKA?</vt:lpstr>
      <vt:lpstr>APA HASILNYA BILA SEMBUH DARI LUKA?</vt:lpstr>
      <vt:lpstr>APA HASILNYA BILA SEMBUH DARI LUKA?</vt:lpstr>
      <vt:lpstr>APA HASILNYA BILA SEMBUH DARI LUKA?</vt:lpstr>
      <vt:lpstr>APA HASILNYA BILA SEMBUH DARI LUKA?</vt:lpstr>
      <vt:lpstr>APA HASILNYA BILA SEMBUH DARI LUKA?</vt:lpstr>
      <vt:lpstr>SEMBUH  DARI LUKA ADALAH KUNCI  UNTUK HIDUP DIBERKATI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Kkr retreat keluarga</dc:title>
  <dc:creator>Grace Sumilat</dc:creator>
  <cp:lastModifiedBy>Grace Sumilat</cp:lastModifiedBy>
  <cp:revision>15</cp:revision>
  <dcterms:created xsi:type="dcterms:W3CDTF">2018-02-14T01:41:13Z</dcterms:created>
  <dcterms:modified xsi:type="dcterms:W3CDTF">2018-02-14T14:21:33Z</dcterms:modified>
</cp:coreProperties>
</file>