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7" r:id="rId12"/>
    <p:sldId id="268" r:id="rId13"/>
    <p:sldId id="265" r:id="rId14"/>
    <p:sldId id="269" r:id="rId15"/>
    <p:sldId id="270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9757F-858D-482B-B959-DC2AE7FD9444}" type="datetimeFigureOut">
              <a:rPr lang="id-ID" smtClean="0"/>
              <a:t>21/04/2018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DAC1-ED3B-46A7-AA74-A37D6F46DDC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79111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9757F-858D-482B-B959-DC2AE7FD9444}" type="datetimeFigureOut">
              <a:rPr lang="id-ID" smtClean="0"/>
              <a:t>21/04/2018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DAC1-ED3B-46A7-AA74-A37D6F46DDC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06579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9757F-858D-482B-B959-DC2AE7FD9444}" type="datetimeFigureOut">
              <a:rPr lang="id-ID" smtClean="0"/>
              <a:t>21/04/2018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DAC1-ED3B-46A7-AA74-A37D6F46DDC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2578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9757F-858D-482B-B959-DC2AE7FD9444}" type="datetimeFigureOut">
              <a:rPr lang="id-ID" smtClean="0"/>
              <a:t>21/04/2018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DAC1-ED3B-46A7-AA74-A37D6F46DDC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848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9757F-858D-482B-B959-DC2AE7FD9444}" type="datetimeFigureOut">
              <a:rPr lang="id-ID" smtClean="0"/>
              <a:t>21/04/2018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DAC1-ED3B-46A7-AA74-A37D6F46DDC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2554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9757F-858D-482B-B959-DC2AE7FD9444}" type="datetimeFigureOut">
              <a:rPr lang="id-ID" smtClean="0"/>
              <a:t>21/04/2018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DAC1-ED3B-46A7-AA74-A37D6F46DDC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4484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9757F-858D-482B-B959-DC2AE7FD9444}" type="datetimeFigureOut">
              <a:rPr lang="id-ID" smtClean="0"/>
              <a:t>21/04/2018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DAC1-ED3B-46A7-AA74-A37D6F46DDC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63918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9757F-858D-482B-B959-DC2AE7FD9444}" type="datetimeFigureOut">
              <a:rPr lang="id-ID" smtClean="0"/>
              <a:t>21/04/2018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DAC1-ED3B-46A7-AA74-A37D6F46DDC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1065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9757F-858D-482B-B959-DC2AE7FD9444}" type="datetimeFigureOut">
              <a:rPr lang="id-ID" smtClean="0"/>
              <a:t>21/04/2018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DAC1-ED3B-46A7-AA74-A37D6F46DDC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0626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9757F-858D-482B-B959-DC2AE7FD9444}" type="datetimeFigureOut">
              <a:rPr lang="id-ID" smtClean="0"/>
              <a:t>21/04/2018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DAC1-ED3B-46A7-AA74-A37D6F46DDC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887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9757F-858D-482B-B959-DC2AE7FD9444}" type="datetimeFigureOut">
              <a:rPr lang="id-ID" smtClean="0"/>
              <a:t>21/04/2018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DAC1-ED3B-46A7-AA74-A37D6F46DDC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74020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9757F-858D-482B-B959-DC2AE7FD9444}" type="datetimeFigureOut">
              <a:rPr lang="id-ID" smtClean="0"/>
              <a:t>21/04/2018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2DAC1-ED3B-46A7-AA74-A37D6F46DDC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7150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asil gambar untuk MISKIN DI HADAPAN ALL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121" y="0"/>
            <a:ext cx="9169758" cy="688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243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KERAJAAN SORGA BUKANLAH SOAL MAKANAN DAN  MINU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599"/>
            <a:ext cx="12192000" cy="640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54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BERBAHAGIALAH ORANG YANG BERDUKACI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498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KARENA MEREKA AKAN DIHIB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341" y="0"/>
            <a:ext cx="6877318" cy="687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72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sil gambar untuk BERBAHAGIALAH ORANG YANG LEMAH LEMB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12" y="0"/>
            <a:ext cx="10315977" cy="686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13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asil gambar untuk BERBAHAGIALAH ORANG YANG LEMAH LEMB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682" y="0"/>
            <a:ext cx="9182637" cy="689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146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asil gambar untuk BERBAHAGIALAH ORANG YANG LAPAR DAN HAUS AKAN KEBENAR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069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asil gambar untuk BERBAHAGIALAH ORANG YANG LAPAR DAN HAUS AKAN KEBENAR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023" y="0"/>
            <a:ext cx="6915955" cy="68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438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asil gambar untuk BERBAHAGIALAH ORANG YANG MURAH HATIN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362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asil gambar untuk BERBAHAGIALAH ORANG YANG MURAH HATIN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302" y="-1"/>
            <a:ext cx="9633397" cy="6871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186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Hasil gambar untuk BERBAHAGIALAH ORANG YANG SUCI HATIN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781" y="-1"/>
            <a:ext cx="6864439" cy="686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706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asil gambar untuk BERBAHAGIALAH ORANG YANG SUCI HATIN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023" y="-77273"/>
            <a:ext cx="6915955" cy="695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992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asil gambar untuk BERBAHAGIALAH ORANG YANG MEMBAWA DAM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121" y="0"/>
            <a:ext cx="9169758" cy="687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371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asil gambar untuk BERBAHAGIALAH ORANG YANG MEMBAWA DAMAI KARENA AKAN DISEBUT ANAK ANAK ALL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121" y="0"/>
            <a:ext cx="9169758" cy="687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417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asil gambar untuk BERBAHAGIALAH ORANG YANG DIANIAYA OLEH SEBAB KEBENAR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902" y="-1"/>
            <a:ext cx="6890197" cy="689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541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KERAJAAN SORGA BUKANLAH SOAL MAKANAN DAN  MINU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599"/>
            <a:ext cx="12192000" cy="640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095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asil gambar untuk BIBIR JAH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16" y="-12879"/>
            <a:ext cx="10301168" cy="687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136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asil gambar untuk HEAV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838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Grace Sumilat</dc:creator>
  <cp:lastModifiedBy>Grace Sumilat</cp:lastModifiedBy>
  <cp:revision>4</cp:revision>
  <dcterms:created xsi:type="dcterms:W3CDTF">2018-04-21T09:31:31Z</dcterms:created>
  <dcterms:modified xsi:type="dcterms:W3CDTF">2018-04-21T10:12:35Z</dcterms:modified>
</cp:coreProperties>
</file>