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  <p:sldMasterId id="2147483680" r:id="rId3"/>
    <p:sldMasterId id="2147483698" r:id="rId4"/>
  </p:sldMasterIdLst>
  <p:sldIdLst>
    <p:sldId id="256" r:id="rId5"/>
    <p:sldId id="308" r:id="rId6"/>
    <p:sldId id="257" r:id="rId7"/>
    <p:sldId id="342" r:id="rId8"/>
    <p:sldId id="289" r:id="rId9"/>
    <p:sldId id="330" r:id="rId10"/>
    <p:sldId id="332" r:id="rId11"/>
    <p:sldId id="333" r:id="rId12"/>
    <p:sldId id="334" r:id="rId13"/>
    <p:sldId id="335" r:id="rId14"/>
    <p:sldId id="341" r:id="rId15"/>
    <p:sldId id="336" r:id="rId16"/>
    <p:sldId id="337" r:id="rId17"/>
    <p:sldId id="339" r:id="rId18"/>
    <p:sldId id="340" r:id="rId19"/>
    <p:sldId id="302" r:id="rId20"/>
    <p:sldId id="325" r:id="rId21"/>
    <p:sldId id="305" r:id="rId22"/>
    <p:sldId id="328" r:id="rId23"/>
    <p:sldId id="329" r:id="rId24"/>
    <p:sldId id="30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03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27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92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03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155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304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49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667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53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011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78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24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026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23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94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52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27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16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14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5959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433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7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06920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55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91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10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362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513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75745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5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8928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111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633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371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374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2A54C80-263E-416B-A8E0-580EDEADCBDC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66618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081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962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2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77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321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bapaku yang ba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535" y="0"/>
            <a:ext cx="9165465" cy="687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5064" y="4928793"/>
            <a:ext cx="7766936" cy="1646302"/>
          </a:xfrm>
        </p:spPr>
        <p:txBody>
          <a:bodyPr/>
          <a:lstStyle/>
          <a:p>
            <a:r>
              <a:rPr lang="id-ID" sz="6000" dirty="0" smtClean="0"/>
              <a:t>BAPAKU YANG BAIK</a:t>
            </a:r>
            <a:endParaRPr lang="id-ID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034" y="5478196"/>
            <a:ext cx="2294347" cy="109689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d-ID" sz="6000" dirty="0" smtClean="0"/>
              <a:t>KELAS KECIL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305789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sil gambar untuk bapaku yang ba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75" y="-1"/>
            <a:ext cx="6873025" cy="68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8974" y="4928793"/>
            <a:ext cx="6873025" cy="1646302"/>
          </a:xfrm>
        </p:spPr>
        <p:txBody>
          <a:bodyPr/>
          <a:lstStyle/>
          <a:p>
            <a:pPr algn="ctr"/>
            <a:r>
              <a:rPr lang="id-ID" sz="6000" dirty="0" smtClean="0">
                <a:solidFill>
                  <a:srgbClr val="0070C0"/>
                </a:solidFill>
              </a:rPr>
              <a:t>BAPAKU YANG BAIK</a:t>
            </a:r>
            <a:endParaRPr lang="id-ID" sz="60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034" y="5478196"/>
            <a:ext cx="2294347" cy="109689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d-ID" sz="6000" dirty="0" smtClean="0"/>
              <a:t>KELAS KECIL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274825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mazmur 103: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0" y="6568225"/>
            <a:ext cx="12192000" cy="2897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859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BAPAKU MENCIPTAKAN AKU</a:t>
            </a:r>
            <a:endParaRPr lang="id-ID" dirty="0"/>
          </a:p>
        </p:txBody>
      </p:sp>
      <p:pic>
        <p:nvPicPr>
          <p:cNvPr id="4" name="Picture 8" descr="Hasil gambar untuk god is my creato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44" y="1358710"/>
            <a:ext cx="5581113" cy="52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99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1  AJAIB !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0440" y="-1"/>
            <a:ext cx="9131121" cy="6860857"/>
          </a:xfrm>
        </p:spPr>
      </p:pic>
    </p:spTree>
    <p:extLst>
      <p:ext uri="{BB962C8B-B14F-4D97-AF65-F5344CB8AC3E}">
        <p14:creationId xmlns:p14="http://schemas.microsoft.com/office/powerpoint/2010/main" val="94275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FATHER IN HEAV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297"/>
            <a:ext cx="12192001" cy="68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7458" y="365125"/>
            <a:ext cx="6086341" cy="3807630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BAPAKU MENGENAL AKU, </a:t>
            </a:r>
            <a:br>
              <a:rPr lang="id-ID" b="1" dirty="0" smtClean="0"/>
            </a:br>
            <a:r>
              <a:rPr lang="id-ID" b="1" dirty="0" smtClean="0"/>
              <a:t>MEMIKIRKAN AKU </a:t>
            </a:r>
            <a:br>
              <a:rPr lang="id-ID" b="1" dirty="0" smtClean="0"/>
            </a:br>
            <a:r>
              <a:rPr lang="id-ID" b="1" dirty="0" smtClean="0"/>
              <a:t>DAN </a:t>
            </a:r>
            <a:br>
              <a:rPr lang="id-ID" b="1" dirty="0" smtClean="0"/>
            </a:br>
            <a:r>
              <a:rPr lang="id-ID" b="1" dirty="0" smtClean="0"/>
              <a:t>MEMPERHATIKAN AKU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77687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dirty="0" smtClean="0"/>
              <a:t>MAZMUR 139:2</a:t>
            </a:r>
            <a:endParaRPr lang="id-ID" sz="7200" dirty="0"/>
          </a:p>
        </p:txBody>
      </p:sp>
      <p:pic>
        <p:nvPicPr>
          <p:cNvPr id="4098" name="Picture 2" descr="Hasil gambar untuk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4" y="1503550"/>
            <a:ext cx="11458633" cy="53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8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BERMAIN DIORAMA YUUUUKKK....!!</a:t>
            </a:r>
            <a:endParaRPr lang="id-ID" dirty="0"/>
          </a:p>
        </p:txBody>
      </p:sp>
      <p:pic>
        <p:nvPicPr>
          <p:cNvPr id="1026" name="Picture 2" descr="Hasil gambar untuk DR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7692"/>
            <a:ext cx="12192000" cy="422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70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9093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BAPA MENGASIHI DAN MENYAYANGI AKU</a:t>
            </a:r>
            <a:endParaRPr lang="id-ID" dirty="0"/>
          </a:p>
        </p:txBody>
      </p:sp>
      <p:pic>
        <p:nvPicPr>
          <p:cNvPr id="3076" name="Picture 4" descr="Foto Yvonne Oril Sumila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843" y="636207"/>
            <a:ext cx="9500315" cy="623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67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YESUS KRISTUS DI SALIB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90" y="-1"/>
            <a:ext cx="10290220" cy="686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3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dirty="0" smtClean="0"/>
              <a:t>BAPA MENYEDIAKAN KEBUTUHANKU</a:t>
            </a:r>
            <a:endParaRPr lang="id-ID" dirty="0"/>
          </a:p>
        </p:txBody>
      </p:sp>
      <p:pic>
        <p:nvPicPr>
          <p:cNvPr id="7170" name="Picture 2" descr="Hasil gambar untuk ALAT TULIS KEBUTUHAN SEKOL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39" y="1507018"/>
            <a:ext cx="8070761" cy="537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71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KOTAK RAHASIA</a:t>
            </a:r>
            <a:endParaRPr lang="id-ID" dirty="0"/>
          </a:p>
        </p:txBody>
      </p:sp>
      <p:pic>
        <p:nvPicPr>
          <p:cNvPr id="5122" name="Picture 2" descr="Hasil gambar untuk KOTAK KAD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0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AYO BERDOA PADA BAPA</a:t>
            </a:r>
            <a:endParaRPr lang="id-ID" dirty="0"/>
          </a:p>
        </p:txBody>
      </p:sp>
      <p:pic>
        <p:nvPicPr>
          <p:cNvPr id="6146" name="Picture 2" descr="Hasil gambar untuk ANAK KECIL BERDO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805"/>
            <a:ext cx="5524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asil gambar untuk ANAK KECIL BERD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2583962"/>
            <a:ext cx="6667500" cy="427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69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0594" y="0"/>
            <a:ext cx="12332594" cy="1325563"/>
          </a:xfrm>
        </p:spPr>
        <p:txBody>
          <a:bodyPr/>
          <a:lstStyle/>
          <a:p>
            <a:pPr algn="ctr"/>
            <a:r>
              <a:rPr lang="id-ID" dirty="0" smtClean="0"/>
              <a:t>BAGAIMANA AYAHKU MENJADI PAHLAWAN DAN SAHABATKU</a:t>
            </a:r>
            <a:endParaRPr lang="id-ID" dirty="0"/>
          </a:p>
        </p:txBody>
      </p:sp>
      <p:pic>
        <p:nvPicPr>
          <p:cNvPr id="24578" name="Picture 2" descr="Hasil gambar untuk MU FATHER IS MY H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6174"/>
            <a:ext cx="7227194" cy="137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asil gambar untuk BELAJAR NAIK SEPEDA DENGAN AY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94868"/>
            <a:ext cx="7198955" cy="42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asil gambar untuk MY FATHER IS MY BEST FRIE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8" y="1216174"/>
            <a:ext cx="5649532" cy="56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08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0594" y="0"/>
            <a:ext cx="12332594" cy="1769579"/>
          </a:xfrm>
        </p:spPr>
        <p:txBody>
          <a:bodyPr/>
          <a:lstStyle/>
          <a:p>
            <a:pPr algn="ctr"/>
            <a:r>
              <a:rPr lang="id-ID" dirty="0" smtClean="0"/>
              <a:t>BAGAIMANA AYAHKU MENJADI PAHLAWAN </a:t>
            </a:r>
            <a:br>
              <a:rPr lang="id-ID" dirty="0" smtClean="0"/>
            </a:br>
            <a:r>
              <a:rPr lang="id-ID" dirty="0" smtClean="0"/>
              <a:t>DAN SAHABATKU</a:t>
            </a:r>
            <a:endParaRPr lang="id-ID" dirty="0"/>
          </a:p>
        </p:txBody>
      </p:sp>
      <p:pic>
        <p:nvPicPr>
          <p:cNvPr id="24578" name="Picture 2" descr="Hasil gambar untuk MU FATHER IS MY HE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7284"/>
            <a:ext cx="7227194" cy="81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asil gambar untuk MY FATHER IS MY BEST FRIE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78" y="1777284"/>
            <a:ext cx="5088421" cy="50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Pelajaran Moral Nomor Seratus Dua Bel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94868"/>
            <a:ext cx="7135137" cy="42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09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1958" y="0"/>
            <a:ext cx="12293958" cy="1325563"/>
          </a:xfrm>
        </p:spPr>
        <p:txBody>
          <a:bodyPr/>
          <a:lstStyle/>
          <a:p>
            <a:pPr algn="ctr"/>
            <a:r>
              <a:rPr lang="id-ID" dirty="0" smtClean="0"/>
              <a:t>PAHLAWANNYA DEREK REDMOND</a:t>
            </a:r>
            <a:endParaRPr lang="id-ID" dirty="0"/>
          </a:p>
        </p:txBody>
      </p:sp>
      <p:pic>
        <p:nvPicPr>
          <p:cNvPr id="23554" name="Picture 2" descr="Hasil gambar untuk DEREK REDM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1387698"/>
            <a:ext cx="6943725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66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992 Olympics- Derek Redmond and the love of his father - YouTub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4"/>
          </a:xfrm>
        </p:spPr>
      </p:pic>
    </p:spTree>
    <p:extLst>
      <p:ext uri="{BB962C8B-B14F-4D97-AF65-F5344CB8AC3E}">
        <p14:creationId xmlns:p14="http://schemas.microsoft.com/office/powerpoint/2010/main" val="210254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SIAPAKAH WAKIL BAPA DALAM HIDUP KITA?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id-ID" sz="4000" b="1" dirty="0" smtClean="0"/>
              <a:t>AYAH JASMANI KITA</a:t>
            </a:r>
            <a:endParaRPr lang="id-ID" sz="4000" dirty="0" smtClean="0"/>
          </a:p>
          <a:p>
            <a:pPr lvl="0"/>
            <a:r>
              <a:rPr lang="id-ID" sz="4000" b="1" dirty="0" smtClean="0"/>
              <a:t>GURU KITA</a:t>
            </a:r>
            <a:endParaRPr lang="id-ID" sz="4000" dirty="0" smtClean="0"/>
          </a:p>
          <a:p>
            <a:pPr lvl="0"/>
            <a:r>
              <a:rPr lang="id-ID" sz="4000" b="1" dirty="0" smtClean="0"/>
              <a:t>PENDETA KITA</a:t>
            </a:r>
            <a:endParaRPr lang="id-ID" sz="4000" dirty="0" smtClean="0"/>
          </a:p>
          <a:p>
            <a:pPr lvl="0"/>
            <a:r>
              <a:rPr lang="id-ID" sz="4000" b="1" dirty="0" smtClean="0"/>
              <a:t>KAKAK PEMBIMBING/ PEMIMPIN KITA</a:t>
            </a:r>
            <a:endParaRPr lang="id-ID" sz="4000" dirty="0" smtClean="0"/>
          </a:p>
          <a:p>
            <a:pPr lvl="0"/>
            <a:r>
              <a:rPr lang="id-ID" sz="4000" b="1" dirty="0" smtClean="0"/>
              <a:t>ORANG YANG LEBIH TUA</a:t>
            </a:r>
            <a:endParaRPr lang="id-ID" sz="40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190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319" y="368589"/>
            <a:ext cx="6193664" cy="6125827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ESTER </a:t>
            </a:r>
            <a:br>
              <a:rPr lang="id-ID" b="1" dirty="0" smtClean="0"/>
            </a:br>
            <a:r>
              <a:rPr lang="id-ID" b="1" dirty="0" smtClean="0"/>
              <a:t>DAN </a:t>
            </a:r>
            <a:br>
              <a:rPr lang="id-ID" b="1" dirty="0" smtClean="0"/>
            </a:br>
            <a:r>
              <a:rPr lang="id-ID" b="1" dirty="0" smtClean="0"/>
              <a:t>MORDEKAI</a:t>
            </a:r>
            <a:endParaRPr lang="id-ID" b="1" dirty="0"/>
          </a:p>
        </p:txBody>
      </p:sp>
      <p:pic>
        <p:nvPicPr>
          <p:cNvPr id="26626" name="Picture 2" descr="Hasil gambar untuk ESTER DAN MORDEKA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745" y="-1"/>
            <a:ext cx="5147256" cy="686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1"/>
            <a:ext cx="12192000" cy="761999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TIMOTIUS DAN PAULUS</a:t>
            </a:r>
            <a:endParaRPr lang="id-ID" b="1" dirty="0"/>
          </a:p>
        </p:txBody>
      </p:sp>
      <p:pic>
        <p:nvPicPr>
          <p:cNvPr id="28674" name="Picture 2" descr="Hasil gambar untuk TIMOTIUS DAN PA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283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AKU SUDAH TIDAK PUNYA AYAH!!</a:t>
            </a:r>
            <a:br>
              <a:rPr lang="id-ID" dirty="0" smtClean="0"/>
            </a:br>
            <a:r>
              <a:rPr lang="id-ID" dirty="0" smtClean="0"/>
              <a:t>AYAHKU BUKAN AYAH YANG BAIK!!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224"/>
            <a:ext cx="12192000" cy="528677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d-ID" sz="4600" dirty="0" smtClean="0"/>
              <a:t>BAPAKU ADA DI KEDIAMAN-NYA YANG KUDUS,</a:t>
            </a:r>
          </a:p>
          <a:p>
            <a:pPr marL="0" indent="0" algn="ctr">
              <a:buNone/>
            </a:pPr>
            <a:r>
              <a:rPr lang="id-ID" sz="4600" dirty="0" smtClean="0"/>
              <a:t>DIA ADALAH BAPA BAGI ANAK YATIM.</a:t>
            </a:r>
          </a:p>
          <a:p>
            <a:pPr marL="0" indent="0" algn="ctr">
              <a:buNone/>
            </a:pPr>
            <a:r>
              <a:rPr lang="id-ID" sz="4600" dirty="0" smtClean="0"/>
              <a:t>BAPAKU MEMBERI TEMPAT TINGGAL</a:t>
            </a:r>
          </a:p>
          <a:p>
            <a:pPr marL="0" indent="0" algn="ctr">
              <a:buNone/>
            </a:pPr>
            <a:r>
              <a:rPr lang="id-ID" sz="4600" dirty="0" smtClean="0"/>
              <a:t>KEPADA ORANG-ORANG YANG SEBATANG KARA.</a:t>
            </a:r>
          </a:p>
          <a:p>
            <a:pPr marL="0" indent="0" algn="ctr">
              <a:buNone/>
            </a:pPr>
            <a:r>
              <a:rPr lang="id-ID" sz="4600" dirty="0" smtClean="0"/>
              <a:t>(MAZMUR 68:6-7)</a:t>
            </a:r>
          </a:p>
          <a:p>
            <a:pPr marL="0" indent="0" algn="ctr">
              <a:buNone/>
            </a:pPr>
            <a:r>
              <a:rPr lang="id-ID" sz="4600" dirty="0" smtClean="0"/>
              <a:t>SEKALIPUN AYAHKU DAN IBUKU </a:t>
            </a:r>
          </a:p>
          <a:p>
            <a:pPr marL="0" indent="0" algn="ctr">
              <a:buNone/>
            </a:pPr>
            <a:r>
              <a:rPr lang="id-ID" sz="4600" dirty="0" smtClean="0"/>
              <a:t>MENINGGALKAN AKU, </a:t>
            </a:r>
          </a:p>
          <a:p>
            <a:pPr marL="0" indent="0" algn="ctr">
              <a:buNone/>
            </a:pPr>
            <a:r>
              <a:rPr lang="id-ID" sz="4600" dirty="0" smtClean="0"/>
              <a:t>NAMUN BAPA MENYAMBUT AKU.</a:t>
            </a:r>
          </a:p>
          <a:p>
            <a:pPr marL="0" indent="0" algn="ctr">
              <a:buNone/>
            </a:pPr>
            <a:r>
              <a:rPr lang="id-ID" sz="4600" dirty="0" smtClean="0"/>
              <a:t>(MAZMUR 27:10)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56629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246</TotalTime>
  <Words>127</Words>
  <Application>Microsoft Office PowerPoint</Application>
  <PresentationFormat>Widescreen</PresentationFormat>
  <Paragraphs>33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Gill Sans MT</vt:lpstr>
      <vt:lpstr>Impact</vt:lpstr>
      <vt:lpstr>Trebuchet MS</vt:lpstr>
      <vt:lpstr>Wingdings 3</vt:lpstr>
      <vt:lpstr>Facet</vt:lpstr>
      <vt:lpstr>Office Theme</vt:lpstr>
      <vt:lpstr>Ion</vt:lpstr>
      <vt:lpstr>Badge</vt:lpstr>
      <vt:lpstr>BAPAKU YANG BAIK</vt:lpstr>
      <vt:lpstr>BAPAKU YANG BAIK</vt:lpstr>
      <vt:lpstr>PowerPoint Presentation</vt:lpstr>
      <vt:lpstr>BAPAKU MENCIPTAKAN AKU</vt:lpstr>
      <vt:lpstr>PowerPoint Presentation</vt:lpstr>
      <vt:lpstr>BAPAKU MENGENAL AKU,  MEMIKIRKAN AKU  DAN  MEMPERHATIKAN AKU</vt:lpstr>
      <vt:lpstr>MAZMUR 139:2</vt:lpstr>
      <vt:lpstr>BERMAIN DIORAMA YUUUUKKK....!!</vt:lpstr>
      <vt:lpstr>BAPA MENGASIHI DAN MENYAYANGI AKU</vt:lpstr>
      <vt:lpstr>PowerPoint Presentation</vt:lpstr>
      <vt:lpstr>BAPA MENYEDIAKAN KEBUTUHANKU</vt:lpstr>
      <vt:lpstr>KOTAK RAHASIA</vt:lpstr>
      <vt:lpstr>AYO BERDOA PADA BAPA</vt:lpstr>
      <vt:lpstr>BAGAIMANA AYAHKU MENJADI PAHLAWAN DAN SAHABATKU</vt:lpstr>
      <vt:lpstr>BAGAIMANA AYAHKU MENJADI PAHLAWAN  DAN SAHABATKU</vt:lpstr>
      <vt:lpstr>PAHLAWANNYA DEREK REDMOND</vt:lpstr>
      <vt:lpstr>PowerPoint Presentation</vt:lpstr>
      <vt:lpstr>SIAPAKAH WAKIL BAPA DALAM HIDUP KITA?</vt:lpstr>
      <vt:lpstr>ESTER  DAN  MORDEKAI</vt:lpstr>
      <vt:lpstr>TIMOTIUS DAN PAULUS</vt:lpstr>
      <vt:lpstr>AKU SUDAH TIDAK PUNYA AYAH!! AYAHKU BUKAN AYAH YANG BAIK!!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BAPAKU YANG BAIK</dc:title>
  <dc:creator>Grace Sumilat</dc:creator>
  <cp:lastModifiedBy>Grace Sumilat</cp:lastModifiedBy>
  <cp:revision>26</cp:revision>
  <dcterms:created xsi:type="dcterms:W3CDTF">2018-06-01T05:30:24Z</dcterms:created>
  <dcterms:modified xsi:type="dcterms:W3CDTF">2018-06-10T02:03:09Z</dcterms:modified>
</cp:coreProperties>
</file>