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x-msvide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8" r:id="rId2"/>
    <p:sldMasterId id="2147483680" r:id="rId3"/>
    <p:sldMasterId id="2147483698" r:id="rId4"/>
  </p:sldMasterIdLst>
  <p:sldIdLst>
    <p:sldId id="256" r:id="rId5"/>
    <p:sldId id="308" r:id="rId6"/>
    <p:sldId id="257" r:id="rId7"/>
    <p:sldId id="289" r:id="rId8"/>
    <p:sldId id="258" r:id="rId9"/>
    <p:sldId id="259" r:id="rId10"/>
    <p:sldId id="260" r:id="rId11"/>
    <p:sldId id="261" r:id="rId12"/>
    <p:sldId id="262" r:id="rId13"/>
    <p:sldId id="263" r:id="rId14"/>
    <p:sldId id="31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315" r:id="rId23"/>
    <p:sldId id="317" r:id="rId24"/>
    <p:sldId id="29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318" r:id="rId37"/>
    <p:sldId id="319" r:id="rId38"/>
    <p:sldId id="321" r:id="rId39"/>
    <p:sldId id="284" r:id="rId40"/>
    <p:sldId id="285" r:id="rId41"/>
    <p:sldId id="286" r:id="rId42"/>
    <p:sldId id="287" r:id="rId43"/>
    <p:sldId id="288" r:id="rId44"/>
    <p:sldId id="293" r:id="rId45"/>
    <p:sldId id="294" r:id="rId46"/>
    <p:sldId id="295" r:id="rId47"/>
    <p:sldId id="296" r:id="rId48"/>
    <p:sldId id="324" r:id="rId49"/>
    <p:sldId id="297" r:id="rId50"/>
    <p:sldId id="298" r:id="rId51"/>
    <p:sldId id="299" r:id="rId52"/>
    <p:sldId id="300" r:id="rId53"/>
    <p:sldId id="301" r:id="rId54"/>
    <p:sldId id="302" r:id="rId55"/>
    <p:sldId id="325" r:id="rId56"/>
    <p:sldId id="303" r:id="rId57"/>
    <p:sldId id="326" r:id="rId58"/>
    <p:sldId id="327" r:id="rId59"/>
    <p:sldId id="305" r:id="rId60"/>
    <p:sldId id="328" r:id="rId61"/>
    <p:sldId id="329" r:id="rId62"/>
    <p:sldId id="307" r:id="rId6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7030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6272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8927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4035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1556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3044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2493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6677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0536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0117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5787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7244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0266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8230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1947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7522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9274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0163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41448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5959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34337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5276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706920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9550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9165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5102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0362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0513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8757450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155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289281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71118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76333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83711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03743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42A54C80-263E-416B-A8E0-580EDEADCBDC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5666186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50818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39620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127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394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0774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03214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1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8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asil gambar untuk bapaku yang ba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6535" y="0"/>
            <a:ext cx="9165465" cy="6874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25064" y="4928793"/>
            <a:ext cx="7766936" cy="1646302"/>
          </a:xfrm>
        </p:spPr>
        <p:txBody>
          <a:bodyPr/>
          <a:lstStyle/>
          <a:p>
            <a:r>
              <a:rPr lang="id-ID" sz="6000" dirty="0" smtClean="0"/>
              <a:t>BAPAKU YANG BAIK</a:t>
            </a:r>
            <a:endParaRPr lang="id-ID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4034" y="5478196"/>
            <a:ext cx="2294347" cy="1096899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id-ID" sz="6000" dirty="0" smtClean="0"/>
              <a:t>KELAS BESAR</a:t>
            </a:r>
            <a:endParaRPr lang="id-ID" sz="6000" dirty="0"/>
          </a:p>
        </p:txBody>
      </p:sp>
    </p:spTree>
    <p:extLst>
      <p:ext uri="{BB962C8B-B14F-4D97-AF65-F5344CB8AC3E}">
        <p14:creationId xmlns:p14="http://schemas.microsoft.com/office/powerpoint/2010/main" val="3057890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asil gambar untuk bapaku yang ba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975" y="-1"/>
            <a:ext cx="6873025" cy="687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18974" y="4928793"/>
            <a:ext cx="6873025" cy="1646302"/>
          </a:xfrm>
        </p:spPr>
        <p:txBody>
          <a:bodyPr/>
          <a:lstStyle/>
          <a:p>
            <a:pPr algn="ctr"/>
            <a:r>
              <a:rPr lang="id-ID" sz="6000" dirty="0" smtClean="0">
                <a:solidFill>
                  <a:srgbClr val="0070C0"/>
                </a:solidFill>
              </a:rPr>
              <a:t>BAPAKU YANG BAIK</a:t>
            </a:r>
            <a:endParaRPr lang="id-ID" sz="6000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4034" y="5478196"/>
            <a:ext cx="2294347" cy="1096899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id-ID" sz="6000" dirty="0" smtClean="0"/>
              <a:t>KELAS BESAR</a:t>
            </a:r>
            <a:endParaRPr lang="id-ID" sz="6000" dirty="0"/>
          </a:p>
        </p:txBody>
      </p:sp>
    </p:spTree>
    <p:extLst>
      <p:ext uri="{BB962C8B-B14F-4D97-AF65-F5344CB8AC3E}">
        <p14:creationId xmlns:p14="http://schemas.microsoft.com/office/powerpoint/2010/main" val="2748258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asil gambar untuk mazmur 103: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0" y="6568225"/>
            <a:ext cx="12192000" cy="28977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38595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LIP 1  AJAIB !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30440" y="-1"/>
            <a:ext cx="9131121" cy="6860857"/>
          </a:xfrm>
        </p:spPr>
      </p:pic>
    </p:spTree>
    <p:extLst>
      <p:ext uri="{BB962C8B-B14F-4D97-AF65-F5344CB8AC3E}">
        <p14:creationId xmlns:p14="http://schemas.microsoft.com/office/powerpoint/2010/main" val="942756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69811"/>
            <a:ext cx="12192000" cy="6211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0" indent="-742950" algn="ctr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ALLAH ADALAH BAPAKU</a:t>
            </a:r>
            <a:endParaRPr lang="id-ID" sz="4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id-ID" sz="28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YOHANES 8:42)</a:t>
            </a:r>
            <a:endParaRPr lang="id-ID" sz="28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0" indent="-742950" algn="ctr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2"/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SEBELUM BAPAKU MEMBENTUK AKU </a:t>
            </a:r>
          </a:p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DARI RAHIM IBUKU,</a:t>
            </a:r>
            <a:endParaRPr lang="id-ID" sz="4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BAPAKU TELAH MENGENAL AKU.</a:t>
            </a:r>
            <a:endParaRPr lang="id-ID" sz="4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id-ID" sz="28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YEREMIA 1:5)</a:t>
            </a:r>
            <a:endParaRPr lang="id-ID" sz="28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0" indent="-742950" algn="ctr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3"/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BAPAKU MENJADIKAN AKU SECARA DAHSYAT DAN AJAIB.</a:t>
            </a:r>
            <a:endParaRPr lang="id-ID" sz="4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id-ID" sz="28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MAZMUR 139:14)</a:t>
            </a:r>
            <a:endParaRPr lang="id-ID" sz="28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72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 marL="0" lvl="0" indent="0" algn="ctr">
              <a:lnSpc>
                <a:spcPct val="107000"/>
              </a:lnSpc>
              <a:spcAft>
                <a:spcPts val="800"/>
              </a:spcAft>
              <a:buNone/>
            </a:pPr>
            <a:endParaRPr lang="id-ID" sz="4000" dirty="0" smtClean="0"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0" indent="-742950" algn="ctr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4"/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BAPAKU MENCIPTAKAN AKU </a:t>
            </a:r>
          </a:p>
          <a:p>
            <a:pPr marL="0" lv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SETURUT GAMBAR DAN RUPA-NYA.</a:t>
            </a:r>
            <a:endParaRPr lang="id-ID" sz="4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KEJADIAN 1: 26)</a:t>
            </a:r>
            <a:endParaRPr lang="id-ID" sz="4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0" indent="-742950" algn="ctr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5"/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BAPAKU YANG MENENUN AKU </a:t>
            </a:r>
          </a:p>
          <a:p>
            <a:pPr marL="0" lv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 KANDUNGAN IBUKU.</a:t>
            </a:r>
            <a:endParaRPr lang="id-ID" sz="4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MAZMUR 139:13)</a:t>
            </a:r>
            <a:endParaRPr lang="id-ID" sz="4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63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endParaRPr lang="id-ID" sz="4000" dirty="0" smtClean="0"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indent="-742950" algn="ctr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MATA BAPAKU MELIHAT AKU </a:t>
            </a:r>
            <a:endParaRPr lang="id-ID" sz="4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PADA SAAT AKU DI DALAM KANDUNGAN IBUKU.</a:t>
            </a:r>
            <a:endParaRPr lang="id-ID" sz="4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MAZMUR 139:16)</a:t>
            </a:r>
            <a:endParaRPr lang="id-ID" sz="4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indent="-742950" algn="ctr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7"/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BAPAKU MENOPANG AKU </a:t>
            </a:r>
            <a:endParaRPr lang="id-ID" sz="4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WAKTU AKU ADA DALAM KANDUNGAN IBUKU.</a:t>
            </a:r>
            <a:endParaRPr lang="id-ID" sz="4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MAZMUR 71:6)</a:t>
            </a:r>
            <a:endParaRPr lang="id-ID" sz="4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829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 marL="742950" indent="-742950" algn="ctr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8"/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BAPAKU TELAH MENYEBUT NAMAKU </a:t>
            </a:r>
            <a:endParaRPr lang="id-ID" sz="4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SEJAK AKU DI DALAM PERUT IBUKU.</a:t>
            </a:r>
            <a:endParaRPr lang="id-ID" sz="4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(YESAYA 49:1)</a:t>
            </a:r>
            <a:endParaRPr lang="id-ID" sz="4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0" indent="-742950" algn="ctr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9"/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BAPAKU YANG TELAH MENGELUARKAN AKU </a:t>
            </a:r>
          </a:p>
          <a:p>
            <a:pPr marL="0" lv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DARI PERUT IBUKU</a:t>
            </a:r>
            <a:endParaRPr lang="id-ID" sz="4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HARI KELAHIRANKU.</a:t>
            </a:r>
            <a:endParaRPr lang="id-ID" sz="4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MAZMUR 71:6)</a:t>
            </a:r>
            <a:endParaRPr lang="id-ID" sz="4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d-ID" sz="4000" dirty="0" smtClean="0"/>
          </a:p>
          <a:p>
            <a:endParaRPr lang="id-ID" sz="4000" dirty="0" smtClean="0"/>
          </a:p>
          <a:p>
            <a:pPr marL="0" indent="0">
              <a:buNone/>
            </a:pPr>
            <a:endParaRPr lang="id-ID" sz="4000" dirty="0"/>
          </a:p>
        </p:txBody>
      </p:sp>
    </p:spTree>
    <p:extLst>
      <p:ext uri="{BB962C8B-B14F-4D97-AF65-F5344CB8AC3E}">
        <p14:creationId xmlns:p14="http://schemas.microsoft.com/office/powerpoint/2010/main" val="266578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 marL="742950" lvl="0" indent="-742950" algn="ctr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10"/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BAPAKU MENULISKAN HARI-HARIKU </a:t>
            </a:r>
          </a:p>
          <a:p>
            <a:pPr marL="0" lv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 KITAB-NYA,</a:t>
            </a:r>
            <a:endParaRPr lang="id-ID" sz="4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BAHKAN SEBELUM AKU LAHIR SEBAGAI SEORANG BAYI.</a:t>
            </a:r>
            <a:endParaRPr lang="id-ID" sz="4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MAZMUR 139:16) </a:t>
            </a:r>
          </a:p>
          <a:p>
            <a:pPr marL="742950" indent="-742950" algn="ctr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11"/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BAPAKU TELAH MENENTUKAN 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MANA SAJA AKU TINGGAL.</a:t>
            </a:r>
            <a:endParaRPr lang="id-ID" sz="4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KISAH PARA RASUL 17: 26)</a:t>
            </a:r>
            <a:endParaRPr lang="id-ID" sz="4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997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07000"/>
              </a:lnSpc>
              <a:spcAft>
                <a:spcPts val="800"/>
              </a:spcAft>
              <a:buNone/>
            </a:pPr>
            <a:endParaRPr lang="id-ID" sz="4000" dirty="0" smtClean="0"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0" indent="-742950" algn="ctr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12"/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DALAM BAPA, AKU HIDUP, AKU BERGERAK, </a:t>
            </a:r>
          </a:p>
          <a:p>
            <a:pPr marL="0" lv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AKU ADA,</a:t>
            </a:r>
            <a:endParaRPr lang="id-ID" sz="4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SEBAB AKU ADALAH KETURUNAN BAPAKU.</a:t>
            </a:r>
            <a:endParaRPr lang="id-ID" sz="4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KISAH PARA RASUL 17:28)</a:t>
            </a:r>
            <a:endParaRPr lang="id-ID" sz="4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0" indent="-742950" algn="ctr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13"/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BAPAKU ADALAH KAWANKU SEJAK AKU KECIL!</a:t>
            </a:r>
            <a:endParaRPr lang="id-ID" sz="4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4000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YEREMIA 3:4)</a:t>
            </a:r>
            <a:endParaRPr lang="id-ID" sz="4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d-ID" sz="4000" dirty="0" smtClean="0"/>
          </a:p>
          <a:p>
            <a:pPr marL="0" indent="0">
              <a:buNone/>
            </a:pPr>
            <a:endParaRPr lang="id-ID" sz="4000" dirty="0"/>
          </a:p>
        </p:txBody>
      </p:sp>
    </p:spTree>
    <p:extLst>
      <p:ext uri="{BB962C8B-B14F-4D97-AF65-F5344CB8AC3E}">
        <p14:creationId xmlns:p14="http://schemas.microsoft.com/office/powerpoint/2010/main" val="2064717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803820" cy="6858000"/>
          </a:xfrm>
        </p:spPr>
        <p:txBody>
          <a:bodyPr>
            <a:normAutofit/>
          </a:bodyPr>
          <a:lstStyle/>
          <a:p>
            <a:pPr algn="ctr"/>
            <a:r>
              <a:rPr lang="id-ID" dirty="0" smtClean="0"/>
              <a:t>APA YANG AKAN KUKATAKAN </a:t>
            </a:r>
            <a:br>
              <a:rPr lang="id-ID" dirty="0" smtClean="0"/>
            </a:br>
            <a:r>
              <a:rPr lang="id-ID" dirty="0" smtClean="0"/>
              <a:t>TENTANG BAGAIMANA BAPA MENCIPTAKAN AKU</a:t>
            </a:r>
            <a:endParaRPr lang="id-ID" dirty="0"/>
          </a:p>
        </p:txBody>
      </p:sp>
      <p:pic>
        <p:nvPicPr>
          <p:cNvPr id="5128" name="Picture 8" descr="Hasil gambar untuk god is my crea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820" y="0"/>
            <a:ext cx="7388180" cy="6891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5615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7200" dirty="0" smtClean="0"/>
              <a:t>MAZMUR 139:13-16</a:t>
            </a:r>
            <a:endParaRPr lang="id-ID" sz="7200" dirty="0"/>
          </a:p>
        </p:txBody>
      </p:sp>
      <p:pic>
        <p:nvPicPr>
          <p:cNvPr id="4098" name="Picture 2" descr="Hasil gambar untuk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84" y="1503550"/>
            <a:ext cx="11458633" cy="535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5038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endParaRPr lang="id-ID" sz="4000" dirty="0" smtClean="0"/>
          </a:p>
          <a:p>
            <a:pPr marL="742950" lvl="0" indent="-742950" algn="ctr">
              <a:buFont typeface="+mj-lt"/>
              <a:buAutoNum type="arabicPeriod" startAt="14"/>
            </a:pPr>
            <a:r>
              <a:rPr lang="id-ID" sz="4000" dirty="0" smtClean="0"/>
              <a:t>BAPAKU DI SORGA ADALAH SEMPURNA.</a:t>
            </a:r>
          </a:p>
          <a:p>
            <a:pPr marL="0" indent="0" algn="ctr">
              <a:buNone/>
            </a:pPr>
            <a:r>
              <a:rPr lang="id-ID" sz="4000" dirty="0" smtClean="0"/>
              <a:t>( MATIUS 5:48)</a:t>
            </a:r>
          </a:p>
          <a:p>
            <a:pPr marL="742950" lvl="0" indent="-742950" algn="ctr">
              <a:buFont typeface="+mj-lt"/>
              <a:buAutoNum type="arabicPeriod" startAt="15"/>
            </a:pPr>
            <a:r>
              <a:rPr lang="id-ID" sz="4000" dirty="0" smtClean="0"/>
              <a:t>BAPAKU DI SORGA LEBIH BAIK </a:t>
            </a:r>
          </a:p>
          <a:p>
            <a:pPr marL="0" lvl="0" indent="0" algn="ctr">
              <a:buNone/>
            </a:pPr>
            <a:r>
              <a:rPr lang="id-ID" sz="4000" dirty="0" smtClean="0"/>
              <a:t>DARIPADA BAPAKKU DI DUNIA.</a:t>
            </a:r>
          </a:p>
          <a:p>
            <a:pPr marL="0" indent="0" algn="ctr">
              <a:buNone/>
            </a:pPr>
            <a:r>
              <a:rPr lang="id-ID" sz="4000" dirty="0" smtClean="0"/>
              <a:t>(MATIUS 7:11)</a:t>
            </a:r>
          </a:p>
          <a:p>
            <a:pPr marL="742950" lvl="0" indent="-742950" algn="ctr">
              <a:buFont typeface="+mj-lt"/>
              <a:buAutoNum type="arabicPeriod" startAt="16"/>
            </a:pPr>
            <a:r>
              <a:rPr lang="id-ID" sz="4000" dirty="0" smtClean="0"/>
              <a:t>BAPAKU MEMIKIRKAN AKU.</a:t>
            </a:r>
          </a:p>
          <a:p>
            <a:pPr marL="0" indent="0" algn="ctr">
              <a:buNone/>
            </a:pPr>
            <a:r>
              <a:rPr lang="id-ID" sz="4000" dirty="0" smtClean="0"/>
              <a:t>( MAZMUR 139: 17-18)</a:t>
            </a:r>
          </a:p>
          <a:p>
            <a:pPr marL="0" indent="0" algn="ctr">
              <a:buNone/>
            </a:pPr>
            <a:endParaRPr lang="id-ID" sz="4000" dirty="0"/>
          </a:p>
        </p:txBody>
      </p:sp>
    </p:spTree>
    <p:extLst>
      <p:ext uri="{BB962C8B-B14F-4D97-AF65-F5344CB8AC3E}">
        <p14:creationId xmlns:p14="http://schemas.microsoft.com/office/powerpoint/2010/main" val="6669216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 marL="0" lvl="0" indent="0" algn="ctr">
              <a:buNone/>
            </a:pPr>
            <a:endParaRPr lang="id-ID" sz="4000" dirty="0" smtClean="0"/>
          </a:p>
          <a:p>
            <a:pPr marL="742950" lvl="0" indent="-742950" algn="ctr">
              <a:buFont typeface="+mj-lt"/>
              <a:buAutoNum type="arabicPeriod" startAt="17"/>
            </a:pPr>
            <a:r>
              <a:rPr lang="id-ID" sz="4000" dirty="0" smtClean="0"/>
              <a:t>PIKIRAN BAPAKU TENTANG AKU</a:t>
            </a:r>
          </a:p>
          <a:p>
            <a:pPr marL="0" indent="0" algn="ctr">
              <a:buNone/>
            </a:pPr>
            <a:r>
              <a:rPr lang="id-ID" sz="4000" dirty="0" smtClean="0"/>
              <a:t>LEBIH BANYAK DARIPADA PASIR DI TEPI LAUT.</a:t>
            </a:r>
          </a:p>
          <a:p>
            <a:pPr marL="0" indent="0" algn="ctr">
              <a:buNone/>
            </a:pPr>
            <a:r>
              <a:rPr lang="id-ID" sz="4000" dirty="0" smtClean="0"/>
              <a:t>( MAZMUR 139:18)</a:t>
            </a:r>
          </a:p>
          <a:p>
            <a:pPr marL="742950" lvl="0" indent="-742950" algn="ctr">
              <a:buFont typeface="+mj-lt"/>
              <a:buAutoNum type="arabicPeriod" startAt="18"/>
            </a:pPr>
            <a:r>
              <a:rPr lang="id-ID" sz="4000" dirty="0" smtClean="0"/>
              <a:t>BAPAKU MENGENAL AKU.</a:t>
            </a:r>
          </a:p>
          <a:p>
            <a:pPr marL="0" indent="0" algn="ctr">
              <a:buNone/>
            </a:pPr>
            <a:r>
              <a:rPr lang="id-ID" sz="4000" dirty="0" smtClean="0"/>
              <a:t>( MAZMUR 139:1)</a:t>
            </a:r>
          </a:p>
          <a:p>
            <a:pPr marL="742950" lvl="0" indent="-742950" algn="ctr">
              <a:buFont typeface="+mj-lt"/>
              <a:buAutoNum type="arabicPeriod" startAt="19"/>
            </a:pPr>
            <a:r>
              <a:rPr lang="id-ID" sz="4000" dirty="0" smtClean="0"/>
              <a:t>BAPAKU MENGETAHUI SEMUA YANG KULAKUKAN,</a:t>
            </a:r>
          </a:p>
          <a:p>
            <a:pPr marL="0" indent="0" algn="ctr">
              <a:buNone/>
            </a:pPr>
            <a:r>
              <a:rPr lang="id-ID" sz="4000" dirty="0" smtClean="0"/>
              <a:t>KALAU AKU DUDUK ATAU BERDIRI, </a:t>
            </a:r>
          </a:p>
          <a:p>
            <a:pPr marL="0" indent="0" algn="ctr">
              <a:buNone/>
            </a:pPr>
            <a:r>
              <a:rPr lang="id-ID" sz="4000" dirty="0" smtClean="0"/>
              <a:t>KALAU AKU BERJALAN ATAU BERBARING.</a:t>
            </a:r>
          </a:p>
          <a:p>
            <a:pPr marL="0" indent="0" algn="ctr">
              <a:buNone/>
            </a:pPr>
            <a:r>
              <a:rPr lang="id-ID" sz="4000" dirty="0" smtClean="0"/>
              <a:t>( MAZMUR 139:2)</a:t>
            </a:r>
          </a:p>
        </p:txBody>
      </p:sp>
    </p:spTree>
    <p:extLst>
      <p:ext uri="{BB962C8B-B14F-4D97-AF65-F5344CB8AC3E}">
        <p14:creationId xmlns:p14="http://schemas.microsoft.com/office/powerpoint/2010/main" val="1964276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/>
          </a:bodyPr>
          <a:lstStyle/>
          <a:p>
            <a:pPr marL="0" lvl="0" indent="0" algn="ctr">
              <a:buNone/>
            </a:pPr>
            <a:endParaRPr lang="id-ID" sz="4800" dirty="0" smtClean="0"/>
          </a:p>
          <a:p>
            <a:pPr marL="914400" lvl="0" indent="-914400" algn="ctr">
              <a:buFont typeface="+mj-lt"/>
              <a:buAutoNum type="arabicPeriod" startAt="20"/>
            </a:pPr>
            <a:r>
              <a:rPr lang="id-ID" sz="4800" dirty="0" smtClean="0"/>
              <a:t>BAPAKU MENGERTI APA YANG KUPIKIRKAN.</a:t>
            </a:r>
          </a:p>
          <a:p>
            <a:pPr marL="0" indent="0" algn="ctr">
              <a:buNone/>
            </a:pPr>
            <a:r>
              <a:rPr lang="id-ID" sz="4800" dirty="0" smtClean="0"/>
              <a:t>( MAZMUR 139:2)</a:t>
            </a:r>
          </a:p>
          <a:p>
            <a:pPr marL="914400" lvl="0" indent="-914400" algn="ctr">
              <a:buFont typeface="+mj-lt"/>
              <a:buAutoNum type="arabicPeriod" startAt="21"/>
            </a:pPr>
            <a:r>
              <a:rPr lang="id-ID" sz="4800" dirty="0" smtClean="0"/>
              <a:t>BAPAKU MENGETAHUI </a:t>
            </a:r>
          </a:p>
          <a:p>
            <a:pPr marL="0" lvl="0" indent="0" algn="ctr">
              <a:buNone/>
            </a:pPr>
            <a:r>
              <a:rPr lang="id-ID" sz="4800" dirty="0" smtClean="0"/>
              <a:t>APA YANG AKAN KUKATAKAN,</a:t>
            </a:r>
          </a:p>
          <a:p>
            <a:pPr marL="0" indent="0" algn="ctr">
              <a:buNone/>
            </a:pPr>
            <a:r>
              <a:rPr lang="id-ID" sz="4800" dirty="0" smtClean="0"/>
              <a:t>SEBELUM PERKATAAN ITU KUKELUARKAN.</a:t>
            </a:r>
          </a:p>
          <a:p>
            <a:pPr marL="0" indent="0" algn="ctr">
              <a:buNone/>
            </a:pPr>
            <a:r>
              <a:rPr lang="id-ID" sz="4800" dirty="0" smtClean="0"/>
              <a:t>( MAZMUR 139:4)</a:t>
            </a:r>
          </a:p>
          <a:p>
            <a:pPr marL="914400" lvl="0" indent="-914400" algn="ctr">
              <a:buFont typeface="+mj-lt"/>
              <a:buAutoNum type="arabicPeriod" startAt="22"/>
            </a:pPr>
            <a:r>
              <a:rPr lang="id-ID" sz="4800" dirty="0" smtClean="0"/>
              <a:t>BAPAKU TAHU JUMLAH RAMBUT DI KEPALAKU.</a:t>
            </a:r>
          </a:p>
          <a:p>
            <a:pPr marL="0" indent="0" algn="ctr">
              <a:buNone/>
            </a:pPr>
            <a:r>
              <a:rPr lang="id-ID" sz="4800" dirty="0" smtClean="0"/>
              <a:t>( MATIUS 10:30)</a:t>
            </a:r>
          </a:p>
          <a:p>
            <a:endParaRPr lang="id-ID" sz="4800" dirty="0" smtClean="0"/>
          </a:p>
          <a:p>
            <a:pPr marL="0" indent="0">
              <a:buNone/>
            </a:pPr>
            <a:endParaRPr lang="id-ID" sz="4800" dirty="0"/>
          </a:p>
        </p:txBody>
      </p:sp>
    </p:spTree>
    <p:extLst>
      <p:ext uri="{BB962C8B-B14F-4D97-AF65-F5344CB8AC3E}">
        <p14:creationId xmlns:p14="http://schemas.microsoft.com/office/powerpoint/2010/main" val="21843793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 marL="0" lvl="0" indent="0" algn="ctr">
              <a:buNone/>
            </a:pPr>
            <a:endParaRPr lang="id-ID" sz="4000" dirty="0" smtClean="0"/>
          </a:p>
          <a:p>
            <a:pPr marL="742950" lvl="0" indent="-742950" algn="ctr">
              <a:buFont typeface="+mj-lt"/>
              <a:buAutoNum type="arabicPeriod" startAt="23"/>
            </a:pPr>
            <a:r>
              <a:rPr lang="id-ID" sz="4000" dirty="0" smtClean="0"/>
              <a:t>BAPAKU MENGETAHUI </a:t>
            </a:r>
          </a:p>
          <a:p>
            <a:pPr marL="0" indent="0" algn="ctr">
              <a:buNone/>
            </a:pPr>
            <a:r>
              <a:rPr lang="id-ID" sz="4000" dirty="0" smtClean="0"/>
              <a:t>RANCANGAN-RANCANGAN APA YANG ADA PADA-NYA MENGENAI AKU,</a:t>
            </a:r>
          </a:p>
          <a:p>
            <a:pPr marL="0" indent="0" algn="ctr">
              <a:buNone/>
            </a:pPr>
            <a:r>
              <a:rPr lang="id-ID" sz="4000" dirty="0" smtClean="0"/>
              <a:t>YAITU RANCANGAN DAMAI SEJAHTERA</a:t>
            </a:r>
          </a:p>
          <a:p>
            <a:pPr marL="0" indent="0" algn="ctr">
              <a:buNone/>
            </a:pPr>
            <a:r>
              <a:rPr lang="id-ID" sz="4000" dirty="0" smtClean="0"/>
              <a:t>DAN BUKAN RANCANGAN KECELAKAAN,</a:t>
            </a:r>
          </a:p>
          <a:p>
            <a:pPr marL="0" indent="0" algn="ctr">
              <a:buNone/>
            </a:pPr>
            <a:r>
              <a:rPr lang="id-ID" sz="4000" dirty="0" smtClean="0"/>
              <a:t>UNTUK MEMBERIKAN KEPADAKU </a:t>
            </a:r>
          </a:p>
          <a:p>
            <a:pPr marL="0" indent="0" algn="ctr">
              <a:buNone/>
            </a:pPr>
            <a:r>
              <a:rPr lang="id-ID" sz="4000" dirty="0" smtClean="0"/>
              <a:t>HARI DEPAN YANG PENUH HARAPAN.</a:t>
            </a:r>
          </a:p>
          <a:p>
            <a:pPr marL="0" indent="0" algn="ctr">
              <a:buNone/>
            </a:pPr>
            <a:r>
              <a:rPr lang="id-ID" sz="4000" dirty="0" smtClean="0"/>
              <a:t>( YEREMIA 29:11)</a:t>
            </a:r>
          </a:p>
          <a:p>
            <a:pPr marL="0" indent="0" algn="ctr">
              <a:buNone/>
            </a:pPr>
            <a:endParaRPr lang="id-ID" sz="4000" dirty="0" smtClean="0"/>
          </a:p>
          <a:p>
            <a:pPr marL="0" indent="0">
              <a:buNone/>
            </a:pPr>
            <a:endParaRPr lang="id-ID" sz="4000" dirty="0"/>
          </a:p>
        </p:txBody>
      </p:sp>
    </p:spTree>
    <p:extLst>
      <p:ext uri="{BB962C8B-B14F-4D97-AF65-F5344CB8AC3E}">
        <p14:creationId xmlns:p14="http://schemas.microsoft.com/office/powerpoint/2010/main" val="23087487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lvl="0" indent="-742950" algn="ctr">
              <a:buFont typeface="+mj-lt"/>
              <a:buAutoNum type="arabicPeriod" startAt="24"/>
            </a:pPr>
            <a:r>
              <a:rPr lang="id-ID" sz="4000" dirty="0" smtClean="0"/>
              <a:t>BAPAKU MENUNTUN AKU </a:t>
            </a:r>
          </a:p>
          <a:p>
            <a:pPr marL="0" lvl="0" indent="0" algn="ctr">
              <a:buNone/>
            </a:pPr>
            <a:r>
              <a:rPr lang="id-ID" sz="4000" dirty="0" smtClean="0"/>
              <a:t>DI JALAN YANG KEKAL </a:t>
            </a:r>
          </a:p>
          <a:p>
            <a:pPr marL="0" indent="0" algn="ctr">
              <a:buNone/>
            </a:pPr>
            <a:r>
              <a:rPr lang="id-ID" sz="4000" dirty="0" smtClean="0"/>
              <a:t>KETIKA JALANKU SERONG.</a:t>
            </a:r>
          </a:p>
          <a:p>
            <a:pPr marL="0" indent="0" algn="ctr">
              <a:buNone/>
            </a:pPr>
            <a:r>
              <a:rPr lang="id-ID" sz="4000" dirty="0" smtClean="0"/>
              <a:t>( MAZMUR 139:23-24)</a:t>
            </a:r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4697365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8372" y="0"/>
            <a:ext cx="6383628" cy="6857999"/>
          </a:xfrm>
        </p:spPr>
        <p:txBody>
          <a:bodyPr>
            <a:noAutofit/>
          </a:bodyPr>
          <a:lstStyle/>
          <a:p>
            <a:pPr algn="ctr"/>
            <a:r>
              <a:rPr lang="id-ID" sz="6000" dirty="0" smtClean="0"/>
              <a:t>ANAK YANG HILANG </a:t>
            </a:r>
            <a:br>
              <a:rPr lang="id-ID" sz="6000" dirty="0" smtClean="0"/>
            </a:br>
            <a:r>
              <a:rPr lang="id-ID" sz="6000" dirty="0" smtClean="0"/>
              <a:t>DITEMUKAN </a:t>
            </a:r>
            <a:br>
              <a:rPr lang="id-ID" sz="6000" dirty="0" smtClean="0"/>
            </a:br>
            <a:r>
              <a:rPr lang="id-ID" sz="6000" dirty="0" smtClean="0"/>
              <a:t>DI HARI NATAL</a:t>
            </a:r>
            <a:endParaRPr lang="id-ID" sz="6000" dirty="0"/>
          </a:p>
        </p:txBody>
      </p:sp>
      <p:pic>
        <p:nvPicPr>
          <p:cNvPr id="6146" name="Picture 2" descr="Hasil gambar untuk anak yang hilang ditemukan di hari nat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6235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33376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dirty="0" smtClean="0"/>
              <a:t>BAGAIMANA AYAH MENGENAL, MEMIKIRKAN </a:t>
            </a:r>
            <a:br>
              <a:rPr lang="id-ID" dirty="0" smtClean="0"/>
            </a:br>
            <a:r>
              <a:rPr lang="id-ID" dirty="0" smtClean="0"/>
              <a:t>DAN MEMPERHATIKAN AKU</a:t>
            </a:r>
            <a:endParaRPr lang="id-ID" dirty="0"/>
          </a:p>
        </p:txBody>
      </p:sp>
      <p:pic>
        <p:nvPicPr>
          <p:cNvPr id="7178" name="Picture 10" descr="Hasil gambar untuk kasih sayang seorang ay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341" y="1325563"/>
            <a:ext cx="9925318" cy="5577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27199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dirty="0" smtClean="0"/>
              <a:t>BAGAIMANA AYAH MENGENAL, MEMIKIRKAN </a:t>
            </a:r>
            <a:br>
              <a:rPr lang="id-ID" dirty="0" smtClean="0"/>
            </a:br>
            <a:r>
              <a:rPr lang="id-ID" dirty="0" smtClean="0"/>
              <a:t>DAN MEMPERHATIKAN AKU</a:t>
            </a:r>
            <a:endParaRPr lang="id-ID" dirty="0"/>
          </a:p>
        </p:txBody>
      </p:sp>
      <p:pic>
        <p:nvPicPr>
          <p:cNvPr id="7176" name="Picture 8" descr="Hasil gambar untuk kasih sayang seorang ay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6674" y="1325563"/>
            <a:ext cx="8298653" cy="553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3386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7200" b="1" dirty="0" smtClean="0"/>
              <a:t>MAZMUR 139: 1-6, 23-24. </a:t>
            </a:r>
            <a:endParaRPr lang="id-ID" sz="7200" b="1" dirty="0"/>
          </a:p>
        </p:txBody>
      </p:sp>
      <p:pic>
        <p:nvPicPr>
          <p:cNvPr id="3" name="Picture 2" descr="Hasil gambar untuk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84" y="1503550"/>
            <a:ext cx="11458633" cy="535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29580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endParaRPr lang="id-ID" sz="4000" dirty="0" smtClean="0"/>
          </a:p>
          <a:p>
            <a:pPr marL="742950" lvl="0" indent="-742950" algn="ctr">
              <a:buFont typeface="+mj-lt"/>
              <a:buAutoNum type="arabicPeriod" startAt="25"/>
            </a:pPr>
            <a:r>
              <a:rPr lang="id-ID" sz="4000" dirty="0" smtClean="0"/>
              <a:t>BAPAKU ADALAH KASIH.</a:t>
            </a:r>
          </a:p>
          <a:p>
            <a:pPr marL="0" indent="0" algn="ctr">
              <a:buNone/>
            </a:pPr>
            <a:r>
              <a:rPr lang="id-ID" sz="4000" dirty="0" smtClean="0"/>
              <a:t>( I YOHANES 4: 16)</a:t>
            </a:r>
          </a:p>
          <a:p>
            <a:pPr marL="742950" lvl="0" indent="-742950" algn="ctr">
              <a:buFont typeface="+mj-lt"/>
              <a:buAutoNum type="arabicPeriod" startAt="26"/>
            </a:pPr>
            <a:r>
              <a:rPr lang="id-ID" sz="4000" dirty="0" smtClean="0"/>
              <a:t>BAPAKU MENGASIHI AKU </a:t>
            </a:r>
          </a:p>
          <a:p>
            <a:pPr marL="0" lvl="0" indent="0" algn="ctr">
              <a:buNone/>
            </a:pPr>
            <a:r>
              <a:rPr lang="id-ID" sz="4000" dirty="0" smtClean="0"/>
              <a:t>DENGAN KASIH YANG KEKAL.</a:t>
            </a:r>
          </a:p>
          <a:p>
            <a:pPr marL="0" indent="0" algn="ctr">
              <a:buNone/>
            </a:pPr>
            <a:r>
              <a:rPr lang="id-ID" sz="4000" dirty="0" smtClean="0"/>
              <a:t>( YEREMIA 31:3)</a:t>
            </a:r>
          </a:p>
          <a:p>
            <a:pPr marL="742950" lvl="0" indent="-742950" algn="ctr">
              <a:buFont typeface="+mj-lt"/>
              <a:buAutoNum type="arabicPeriod" startAt="27"/>
            </a:pPr>
            <a:r>
              <a:rPr lang="id-ID" sz="4000" dirty="0" smtClean="0"/>
              <a:t>BAPAKU PENUH BELAS KASIHAN.</a:t>
            </a:r>
          </a:p>
          <a:p>
            <a:pPr marL="0" indent="0" algn="ctr">
              <a:buNone/>
            </a:pPr>
            <a:r>
              <a:rPr lang="id-ID" sz="4000" dirty="0" smtClean="0"/>
              <a:t>( II KORINTUS 1: 3)</a:t>
            </a:r>
            <a:endParaRPr lang="id-ID" sz="4000" dirty="0"/>
          </a:p>
        </p:txBody>
      </p:sp>
    </p:spTree>
    <p:extLst>
      <p:ext uri="{BB962C8B-B14F-4D97-AF65-F5344CB8AC3E}">
        <p14:creationId xmlns:p14="http://schemas.microsoft.com/office/powerpoint/2010/main" val="16824077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 marL="0" lvl="0" indent="0" algn="ctr">
              <a:buNone/>
            </a:pPr>
            <a:endParaRPr lang="id-ID" sz="4000" dirty="0" smtClean="0"/>
          </a:p>
          <a:p>
            <a:pPr marL="742950" lvl="0" indent="-742950" algn="ctr">
              <a:buFont typeface="+mj-lt"/>
              <a:buAutoNum type="arabicPeriod" startAt="28"/>
            </a:pPr>
            <a:r>
              <a:rPr lang="id-ID" sz="4000" dirty="0" smtClean="0"/>
              <a:t>BAPAKU DI SORGA SAYANG KEPADAKU.</a:t>
            </a:r>
          </a:p>
          <a:p>
            <a:pPr marL="0" indent="0" algn="ctr">
              <a:buNone/>
            </a:pPr>
            <a:r>
              <a:rPr lang="id-ID" sz="4000" dirty="0" smtClean="0"/>
              <a:t>( MAZMUR 103:13)</a:t>
            </a:r>
          </a:p>
          <a:p>
            <a:pPr marL="742950" lvl="0" indent="-742950" algn="ctr">
              <a:buFont typeface="+mj-lt"/>
              <a:buAutoNum type="arabicPeriod" startAt="29"/>
            </a:pPr>
            <a:r>
              <a:rPr lang="id-ID" sz="4000" dirty="0" smtClean="0"/>
              <a:t>BAPAKU MENGASIHI AKU </a:t>
            </a:r>
          </a:p>
          <a:p>
            <a:pPr marL="0" lvl="0" indent="0" algn="ctr">
              <a:buNone/>
            </a:pPr>
            <a:r>
              <a:rPr lang="id-ID" sz="4000" dirty="0" smtClean="0"/>
              <a:t>SEPERTI IA MENGASIHI YESUS, PUTRA-NYA.</a:t>
            </a:r>
          </a:p>
          <a:p>
            <a:pPr marL="0" indent="0" algn="ctr">
              <a:buNone/>
            </a:pPr>
            <a:r>
              <a:rPr lang="id-ID" sz="4000" dirty="0" smtClean="0"/>
              <a:t>( YOHANES 17:26)</a:t>
            </a:r>
          </a:p>
          <a:p>
            <a:pPr marL="742950" lvl="0" indent="-742950" algn="ctr">
              <a:buFont typeface="+mj-lt"/>
              <a:buAutoNum type="arabicPeriod" startAt="30"/>
            </a:pPr>
            <a:r>
              <a:rPr lang="id-ID" sz="4000" dirty="0" smtClean="0"/>
              <a:t>BAPAKU TELAH MENGASIHI AKU, </a:t>
            </a:r>
          </a:p>
          <a:p>
            <a:pPr marL="0" lvl="0" indent="0" algn="ctr">
              <a:buNone/>
            </a:pPr>
            <a:r>
              <a:rPr lang="id-ID" sz="4000" dirty="0" smtClean="0"/>
              <a:t>DAN TELAH MENGUTUS YESUS, ANAK-NYA </a:t>
            </a:r>
          </a:p>
          <a:p>
            <a:pPr marL="0" lvl="0" indent="0" algn="ctr">
              <a:buNone/>
            </a:pPr>
            <a:r>
              <a:rPr lang="id-ID" sz="4000" dirty="0" smtClean="0"/>
              <a:t>SEBAGAI PENDAMAIAN BAGI DOSA-DOSAKU.</a:t>
            </a:r>
          </a:p>
          <a:p>
            <a:pPr marL="0" indent="0" algn="ctr">
              <a:buNone/>
            </a:pPr>
            <a:r>
              <a:rPr lang="id-ID" sz="4000" dirty="0" smtClean="0"/>
              <a:t>( I YOHANES 4:10)</a:t>
            </a:r>
          </a:p>
        </p:txBody>
      </p:sp>
    </p:spTree>
    <p:extLst>
      <p:ext uri="{BB962C8B-B14F-4D97-AF65-F5344CB8AC3E}">
        <p14:creationId xmlns:p14="http://schemas.microsoft.com/office/powerpoint/2010/main" val="25326776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 marL="742950" lvl="0" indent="-742950" algn="ctr">
              <a:buFont typeface="+mj-lt"/>
              <a:buAutoNum type="arabicPeriod" startAt="31"/>
            </a:pPr>
            <a:r>
              <a:rPr lang="id-ID" sz="4000" dirty="0" smtClean="0"/>
              <a:t>BAPAKU MEMBERIKU KUASA </a:t>
            </a:r>
          </a:p>
          <a:p>
            <a:pPr marL="0" lvl="0" indent="0" algn="ctr">
              <a:buNone/>
            </a:pPr>
            <a:r>
              <a:rPr lang="id-ID" sz="4000" dirty="0" smtClean="0"/>
              <a:t>UNTUK MENJADI ANAK-NYA,</a:t>
            </a:r>
          </a:p>
          <a:p>
            <a:pPr marL="0" indent="0" algn="ctr">
              <a:buNone/>
            </a:pPr>
            <a:r>
              <a:rPr lang="id-ID" sz="4000" dirty="0" smtClean="0"/>
              <a:t>KETIKA AKU PERCAYA KEPADANYA DALAM NAMA YESUS.</a:t>
            </a:r>
          </a:p>
          <a:p>
            <a:pPr marL="0" indent="0" algn="ctr">
              <a:buNone/>
            </a:pPr>
            <a:r>
              <a:rPr lang="id-ID" dirty="0" smtClean="0"/>
              <a:t>( YOHANES 1: 12)</a:t>
            </a:r>
          </a:p>
          <a:p>
            <a:pPr marL="742950" lvl="0" indent="-742950" algn="ctr">
              <a:buFont typeface="+mj-lt"/>
              <a:buAutoNum type="arabicPeriod" startAt="32"/>
            </a:pPr>
            <a:r>
              <a:rPr lang="id-ID" sz="4000" dirty="0" smtClean="0"/>
              <a:t>BAPAKU MENGARUNIAKAN KASIH YANG BESAR KEPADAKU,</a:t>
            </a:r>
          </a:p>
          <a:p>
            <a:pPr marL="0" indent="0" algn="ctr">
              <a:buNone/>
            </a:pPr>
            <a:r>
              <a:rPr lang="id-ID" sz="4000" dirty="0" smtClean="0"/>
              <a:t>SEHINGGA AKU DISEBUT ANAK-NYA.</a:t>
            </a:r>
          </a:p>
          <a:p>
            <a:pPr marL="0" indent="0" algn="ctr">
              <a:buNone/>
            </a:pPr>
            <a:r>
              <a:rPr lang="id-ID" dirty="0" smtClean="0"/>
              <a:t>( I YOHANES 3:1)</a:t>
            </a:r>
          </a:p>
          <a:p>
            <a:pPr marL="742950" lvl="0" indent="-742950" algn="ctr">
              <a:buFont typeface="+mj-lt"/>
              <a:buAutoNum type="arabicPeriod" startAt="33"/>
            </a:pPr>
            <a:r>
              <a:rPr lang="id-ID" sz="4000" dirty="0" smtClean="0"/>
              <a:t>BAPAKU ADALAH MILIKKU </a:t>
            </a:r>
          </a:p>
          <a:p>
            <a:pPr marL="0" lvl="0" indent="0" algn="ctr">
              <a:buNone/>
            </a:pPr>
            <a:r>
              <a:rPr lang="id-ID" sz="4000" dirty="0" smtClean="0"/>
              <a:t>KETIKA AKU MENGAKUI YESUS.</a:t>
            </a:r>
          </a:p>
          <a:p>
            <a:pPr marL="0" indent="0" algn="ctr">
              <a:buNone/>
            </a:pPr>
            <a:r>
              <a:rPr lang="id-ID" dirty="0" smtClean="0"/>
              <a:t>(I YOHANES 2:23)</a:t>
            </a:r>
          </a:p>
        </p:txBody>
      </p:sp>
    </p:spTree>
    <p:extLst>
      <p:ext uri="{BB962C8B-B14F-4D97-AF65-F5344CB8AC3E}">
        <p14:creationId xmlns:p14="http://schemas.microsoft.com/office/powerpoint/2010/main" val="11968806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 marL="742950" lvl="0" indent="-742950" algn="ctr">
              <a:buFont typeface="+mj-lt"/>
              <a:buAutoNum type="arabicPeriod" startAt="34"/>
            </a:pPr>
            <a:r>
              <a:rPr lang="id-ID" sz="4000" dirty="0" smtClean="0"/>
              <a:t>BAPAKU TIDAK MEMPERHITUNGKAN PELANGGARANKU, MELALUI KARYA SALIB KRISTUS.</a:t>
            </a:r>
          </a:p>
          <a:p>
            <a:pPr marL="0" indent="0" algn="ctr">
              <a:buNone/>
            </a:pPr>
            <a:r>
              <a:rPr lang="id-ID" sz="4000" dirty="0" smtClean="0"/>
              <a:t>( II KORINTUS 5:19)</a:t>
            </a:r>
          </a:p>
          <a:p>
            <a:pPr marL="742950" lvl="0" indent="-742950" algn="ctr">
              <a:buFont typeface="+mj-lt"/>
              <a:buAutoNum type="arabicPeriod" startAt="35"/>
            </a:pPr>
            <a:r>
              <a:rPr lang="id-ID" sz="4000" dirty="0" smtClean="0"/>
              <a:t>BAPAKU MENYERAHKAN YESUS, </a:t>
            </a:r>
          </a:p>
          <a:p>
            <a:pPr marL="0" lvl="0" indent="0" algn="ctr">
              <a:buNone/>
            </a:pPr>
            <a:r>
              <a:rPr lang="id-ID" sz="4000" dirty="0" smtClean="0"/>
              <a:t>ANAK-NYA SENDIRI BAGIKU,</a:t>
            </a:r>
          </a:p>
          <a:p>
            <a:pPr marL="0" indent="0" algn="ctr">
              <a:buNone/>
            </a:pPr>
            <a:r>
              <a:rPr lang="id-ID" sz="4000" dirty="0" smtClean="0"/>
              <a:t>BAGAIMANAKAH MUNGKIN</a:t>
            </a:r>
          </a:p>
          <a:p>
            <a:pPr marL="0" indent="0" algn="ctr">
              <a:buNone/>
            </a:pPr>
            <a:r>
              <a:rPr lang="id-ID" sz="4000" dirty="0" smtClean="0"/>
              <a:t>BAPAKU TIDAK MENGARUNIAKAN SEGALA SESUATU KEPADAKU</a:t>
            </a:r>
          </a:p>
          <a:p>
            <a:pPr marL="0" indent="0" algn="ctr">
              <a:buNone/>
            </a:pPr>
            <a:r>
              <a:rPr lang="id-ID" sz="4000" dirty="0" smtClean="0"/>
              <a:t>BERSAMA-SAMA DENGAN YESUS?</a:t>
            </a:r>
          </a:p>
          <a:p>
            <a:pPr marL="0" indent="0" algn="ctr">
              <a:buNone/>
            </a:pPr>
            <a:r>
              <a:rPr lang="id-ID" sz="4000" dirty="0" smtClean="0"/>
              <a:t>( ROMA 8:32)</a:t>
            </a:r>
          </a:p>
        </p:txBody>
      </p:sp>
    </p:spTree>
    <p:extLst>
      <p:ext uri="{BB962C8B-B14F-4D97-AF65-F5344CB8AC3E}">
        <p14:creationId xmlns:p14="http://schemas.microsoft.com/office/powerpoint/2010/main" val="24644108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 marL="742950" lvl="0" indent="-742950" algn="ctr">
              <a:buFont typeface="+mj-lt"/>
              <a:buAutoNum type="arabicPeriod" startAt="36"/>
            </a:pPr>
            <a:r>
              <a:rPr lang="id-ID" sz="4000" dirty="0" smtClean="0"/>
              <a:t>KASIH BAPAKU TIDAK DAPAT TERPISAHKAN DARIKU,</a:t>
            </a:r>
          </a:p>
          <a:p>
            <a:pPr marL="0" indent="0" algn="ctr">
              <a:buNone/>
            </a:pPr>
            <a:r>
              <a:rPr lang="id-ID" sz="4000" dirty="0" smtClean="0"/>
              <a:t>BAIK OLEH MAUT, MAUPUN HIDUP,</a:t>
            </a:r>
          </a:p>
          <a:p>
            <a:pPr marL="0" indent="0" algn="ctr">
              <a:buNone/>
            </a:pPr>
            <a:r>
              <a:rPr lang="id-ID" sz="4000" dirty="0" smtClean="0"/>
              <a:t>BAIK MALAIKAT-MALAIKAT, </a:t>
            </a:r>
          </a:p>
          <a:p>
            <a:pPr marL="0" indent="0" algn="ctr">
              <a:buNone/>
            </a:pPr>
            <a:r>
              <a:rPr lang="id-ID" sz="4000" dirty="0" smtClean="0"/>
              <a:t>MAUPUN PEMERINTAH-PEMERINTAH,</a:t>
            </a:r>
          </a:p>
          <a:p>
            <a:pPr marL="0" indent="0" algn="ctr">
              <a:buNone/>
            </a:pPr>
            <a:r>
              <a:rPr lang="id-ID" sz="4000" dirty="0" smtClean="0"/>
              <a:t>BAIK YANG ADA SEKARANG, </a:t>
            </a:r>
          </a:p>
          <a:p>
            <a:pPr marL="0" indent="0" algn="ctr">
              <a:buNone/>
            </a:pPr>
            <a:r>
              <a:rPr lang="id-ID" sz="4000" dirty="0" smtClean="0"/>
              <a:t>MAUPUN YANG AKAN DATANG,</a:t>
            </a:r>
          </a:p>
          <a:p>
            <a:pPr marL="0" indent="0" algn="ctr">
              <a:buNone/>
            </a:pPr>
            <a:r>
              <a:rPr lang="id-ID" sz="4000" dirty="0" smtClean="0"/>
              <a:t>ATAU KUASA-KUASA , BAIK YANG DI ATAS, </a:t>
            </a:r>
          </a:p>
          <a:p>
            <a:pPr marL="0" indent="0" algn="ctr">
              <a:buNone/>
            </a:pPr>
            <a:r>
              <a:rPr lang="id-ID" sz="4000" dirty="0" smtClean="0"/>
              <a:t>MAUPUN YANG ADA DI BAWAH,</a:t>
            </a:r>
          </a:p>
          <a:p>
            <a:pPr marL="0" indent="0" algn="ctr">
              <a:buNone/>
            </a:pPr>
            <a:r>
              <a:rPr lang="id-ID" sz="4000" dirty="0" smtClean="0"/>
              <a:t>ATAUPUN SESUATU MAKHLUK LAIN.</a:t>
            </a:r>
          </a:p>
          <a:p>
            <a:pPr marL="0" indent="0" algn="ctr">
              <a:buNone/>
            </a:pPr>
            <a:r>
              <a:rPr lang="id-ID" sz="4000" dirty="0" smtClean="0"/>
              <a:t>( ROMA 8: 38-39)</a:t>
            </a:r>
          </a:p>
          <a:p>
            <a:pPr marL="0" indent="0">
              <a:buNone/>
            </a:pPr>
            <a:endParaRPr lang="id-ID" sz="4000" dirty="0"/>
          </a:p>
        </p:txBody>
      </p:sp>
    </p:spTree>
    <p:extLst>
      <p:ext uri="{BB962C8B-B14F-4D97-AF65-F5344CB8AC3E}">
        <p14:creationId xmlns:p14="http://schemas.microsoft.com/office/powerpoint/2010/main" val="40445997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 marL="0" lvl="0" indent="0" algn="ctr">
              <a:buNone/>
            </a:pPr>
            <a:endParaRPr lang="id-ID" sz="4000" dirty="0" smtClean="0"/>
          </a:p>
          <a:p>
            <a:pPr marL="742950" lvl="0" indent="-742950" algn="ctr">
              <a:buFont typeface="+mj-lt"/>
              <a:buAutoNum type="arabicPeriod" startAt="37"/>
            </a:pPr>
            <a:r>
              <a:rPr lang="id-ID" sz="4000" dirty="0" smtClean="0"/>
              <a:t>BAPAKU MEMBAHARUI AKU DALAM KASIH-NYA.</a:t>
            </a:r>
          </a:p>
          <a:p>
            <a:pPr marL="0" indent="0" algn="ctr">
              <a:buNone/>
            </a:pPr>
            <a:r>
              <a:rPr lang="id-ID" sz="4000" dirty="0" smtClean="0"/>
              <a:t>( ZEFANYA 3:17)</a:t>
            </a:r>
          </a:p>
          <a:p>
            <a:pPr marL="742950" lvl="0" indent="-742950" algn="ctr">
              <a:buFont typeface="+mj-lt"/>
              <a:buAutoNum type="arabicPeriod" startAt="38"/>
            </a:pPr>
            <a:r>
              <a:rPr lang="id-ID" sz="4000" dirty="0" smtClean="0"/>
              <a:t>BAPAKU MENJADIKAN AKU </a:t>
            </a:r>
          </a:p>
          <a:p>
            <a:pPr marL="0" lvl="0" indent="0" algn="ctr">
              <a:buNone/>
            </a:pPr>
            <a:r>
              <a:rPr lang="id-ID" sz="4000" dirty="0" smtClean="0"/>
              <a:t>HARTA KESAYANGAN-NYA SENDIRI,</a:t>
            </a:r>
          </a:p>
          <a:p>
            <a:pPr marL="0" indent="0" algn="ctr">
              <a:buNone/>
            </a:pPr>
            <a:r>
              <a:rPr lang="id-ID" sz="4000" dirty="0" smtClean="0"/>
              <a:t>JIKA AKU TAAT KEPADANYA.</a:t>
            </a:r>
          </a:p>
          <a:p>
            <a:pPr marL="0" indent="0" algn="ctr">
              <a:buNone/>
            </a:pPr>
            <a:r>
              <a:rPr lang="id-ID" sz="4000" dirty="0" smtClean="0"/>
              <a:t>( KELUARAN 19:5)</a:t>
            </a:r>
          </a:p>
          <a:p>
            <a:pPr marL="0" indent="0" algn="ctr">
              <a:buNone/>
            </a:pPr>
            <a:r>
              <a:rPr lang="id-ID" sz="4000" dirty="0" smtClean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0355714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 lnSpcReduction="20000"/>
          </a:bodyPr>
          <a:lstStyle/>
          <a:p>
            <a:pPr marL="742950" lvl="0" indent="-742950" algn="ctr">
              <a:buFont typeface="+mj-lt"/>
              <a:buAutoNum type="arabicPeriod" startAt="39"/>
            </a:pPr>
            <a:r>
              <a:rPr lang="id-ID" sz="4000" dirty="0" smtClean="0"/>
              <a:t>BAPAKU MENJAWAB AKU </a:t>
            </a:r>
          </a:p>
          <a:p>
            <a:pPr marL="0" lvl="0" indent="0" algn="ctr">
              <a:buNone/>
            </a:pPr>
            <a:r>
              <a:rPr lang="id-ID" sz="4000" dirty="0" smtClean="0"/>
              <a:t>DAN MEMBERITAHUKAN KEPADAKU</a:t>
            </a:r>
          </a:p>
          <a:p>
            <a:pPr marL="0" indent="0" algn="ctr">
              <a:buNone/>
            </a:pPr>
            <a:r>
              <a:rPr lang="id-ID" sz="4000" dirty="0" smtClean="0"/>
              <a:t>HAL-HAL BESAR YANG TIDAK TERPAHAMI ,</a:t>
            </a:r>
          </a:p>
          <a:p>
            <a:pPr marL="0" indent="0" algn="ctr">
              <a:buNone/>
            </a:pPr>
            <a:r>
              <a:rPr lang="id-ID" sz="4000" dirty="0" smtClean="0"/>
              <a:t>YAKNI HAL-HAL YANG TIDAK KUKETAHUI,</a:t>
            </a:r>
          </a:p>
          <a:p>
            <a:pPr marL="0" indent="0" algn="ctr">
              <a:buNone/>
            </a:pPr>
            <a:r>
              <a:rPr lang="id-ID" sz="4000" dirty="0" smtClean="0"/>
              <a:t>KETIKA AKU BERSERU KEPADA-NYA.</a:t>
            </a:r>
          </a:p>
          <a:p>
            <a:pPr marL="0" indent="0" algn="ctr">
              <a:buNone/>
            </a:pPr>
            <a:r>
              <a:rPr lang="id-ID" sz="4000" dirty="0" smtClean="0"/>
              <a:t>( YEREMIA 33:3)</a:t>
            </a:r>
          </a:p>
          <a:p>
            <a:pPr marL="742950" lvl="0" indent="-742950" algn="ctr">
              <a:buFont typeface="+mj-lt"/>
              <a:buAutoNum type="arabicPeriod" startAt="40"/>
            </a:pPr>
            <a:r>
              <a:rPr lang="id-ID" sz="4000" dirty="0" smtClean="0"/>
              <a:t>BAPAKU BERGIRANG KARENA AKU DENGAN SUKACITA,</a:t>
            </a:r>
          </a:p>
          <a:p>
            <a:pPr marL="0" indent="0" algn="ctr">
              <a:buNone/>
            </a:pPr>
            <a:r>
              <a:rPr lang="id-ID" sz="4000" dirty="0" smtClean="0"/>
              <a:t>DIA BERSORAK-SORAI KARENA AKU DENGAN SORAK-SORAI.</a:t>
            </a:r>
          </a:p>
          <a:p>
            <a:pPr marL="0" indent="0" algn="ctr">
              <a:buNone/>
            </a:pPr>
            <a:r>
              <a:rPr lang="id-ID" sz="4000" dirty="0" smtClean="0"/>
              <a:t>( ZEFANYA 3:17)</a:t>
            </a:r>
          </a:p>
          <a:p>
            <a:pPr marL="742950" lvl="0" indent="-742950" algn="ctr">
              <a:buFont typeface="+mj-lt"/>
              <a:buAutoNum type="arabicPeriod" startAt="41"/>
            </a:pPr>
            <a:r>
              <a:rPr lang="id-ID" sz="4000" dirty="0" smtClean="0"/>
              <a:t>BAPAKU ADA DI PIHAKKU, </a:t>
            </a:r>
          </a:p>
          <a:p>
            <a:pPr marL="0" lvl="0" indent="0" algn="ctr">
              <a:buNone/>
            </a:pPr>
            <a:r>
              <a:rPr lang="id-ID" sz="4000" dirty="0" smtClean="0"/>
              <a:t>SIAPAKAH YANG AKAN MELAWAN AKU?</a:t>
            </a:r>
          </a:p>
          <a:p>
            <a:pPr marL="0" indent="0" algn="ctr">
              <a:buNone/>
            </a:pPr>
            <a:r>
              <a:rPr lang="id-ID" sz="4000" dirty="0" smtClean="0"/>
              <a:t>( ROMA 8:31)</a:t>
            </a:r>
          </a:p>
          <a:p>
            <a:pPr marL="0" indent="0">
              <a:buNone/>
            </a:pPr>
            <a:endParaRPr lang="id-ID" dirty="0" smtClean="0"/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7930888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S’PERTI BAPA SAYANG ANAK-NYA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id-ID" sz="5400" dirty="0" smtClean="0"/>
              <a:t>BAPA BESAR SUNGGUH </a:t>
            </a:r>
          </a:p>
          <a:p>
            <a:pPr marL="0" indent="0" algn="ctr">
              <a:buNone/>
            </a:pPr>
            <a:r>
              <a:rPr lang="id-ID" sz="5400" dirty="0" smtClean="0"/>
              <a:t>KASIH SETIAMU</a:t>
            </a:r>
            <a:br>
              <a:rPr lang="id-ID" sz="5400" dirty="0" smtClean="0"/>
            </a:br>
            <a:r>
              <a:rPr lang="id-ID" sz="5400" dirty="0" smtClean="0"/>
              <a:t>NYATA SUNGGUH PERLINDUNGANMU</a:t>
            </a:r>
            <a:br>
              <a:rPr lang="id-ID" sz="5400" dirty="0" smtClean="0"/>
            </a:br>
            <a:r>
              <a:rPr lang="id-ID" sz="5400" dirty="0" smtClean="0"/>
              <a:t>TAK SATU KUASA MAMPU PISAHKAN</a:t>
            </a:r>
            <a:br>
              <a:rPr lang="id-ID" sz="5400" dirty="0" smtClean="0"/>
            </a:br>
            <a:r>
              <a:rPr lang="id-ID" sz="5400" dirty="0" smtClean="0"/>
              <a:t>AKU DARI KASIHMU</a:t>
            </a:r>
          </a:p>
          <a:p>
            <a:pPr marL="0" indent="0">
              <a:buNone/>
            </a:pPr>
            <a:endParaRPr lang="id-ID" dirty="0"/>
          </a:p>
        </p:txBody>
      </p:sp>
      <p:pic>
        <p:nvPicPr>
          <p:cNvPr id="12290" name="Picture 2" descr="Hasil gambar untuk not bal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06871" cy="122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68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d-ID" sz="6600" dirty="0" smtClean="0"/>
              <a:t>BAPA AJAR KU S’LALU HORMATIMU</a:t>
            </a:r>
            <a:br>
              <a:rPr lang="id-ID" sz="6600" dirty="0" smtClean="0"/>
            </a:br>
            <a:r>
              <a:rPr lang="id-ID" sz="6600" dirty="0" smtClean="0"/>
              <a:t>AJARKU S’TURUT PERINTAHMU</a:t>
            </a:r>
            <a:br>
              <a:rPr lang="id-ID" sz="6600" dirty="0" smtClean="0"/>
            </a:br>
            <a:r>
              <a:rPr lang="id-ID" sz="6600" dirty="0" smtClean="0"/>
              <a:t>B’RIKANKU HATI </a:t>
            </a:r>
          </a:p>
          <a:p>
            <a:pPr marL="0" indent="0" algn="ctr">
              <a:buNone/>
            </a:pPr>
            <a:r>
              <a:rPr lang="id-ID" sz="6600" dirty="0" smtClean="0"/>
              <a:t>‘TUK MENYEMBAHMU</a:t>
            </a:r>
            <a:br>
              <a:rPr lang="id-ID" sz="6600" dirty="0" smtClean="0"/>
            </a:br>
            <a:r>
              <a:rPr lang="id-ID" sz="6600" dirty="0" smtClean="0"/>
              <a:t>DAN BERSYUKUR S’TIAP WAKTU</a:t>
            </a:r>
          </a:p>
          <a:p>
            <a:pPr marL="0" indent="0" algn="ctr">
              <a:buNone/>
            </a:pPr>
            <a:endParaRPr lang="id-ID" sz="6600" dirty="0"/>
          </a:p>
        </p:txBody>
      </p:sp>
    </p:spTree>
    <p:extLst>
      <p:ext uri="{BB962C8B-B14F-4D97-AF65-F5344CB8AC3E}">
        <p14:creationId xmlns:p14="http://schemas.microsoft.com/office/powerpoint/2010/main" val="9216745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648"/>
            <a:ext cx="12192000" cy="68443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d-ID" sz="4000" dirty="0" smtClean="0"/>
              <a:t>S’PERTI BAPA SAYANG ANAKNYA</a:t>
            </a:r>
            <a:br>
              <a:rPr lang="id-ID" sz="4000" dirty="0" smtClean="0"/>
            </a:br>
            <a:r>
              <a:rPr lang="id-ID" sz="4000" dirty="0" smtClean="0"/>
              <a:t>DEMIKIANLAH ENGKAU MENGASIHIKU</a:t>
            </a:r>
            <a:br>
              <a:rPr lang="id-ID" sz="4000" dirty="0" smtClean="0"/>
            </a:br>
            <a:r>
              <a:rPr lang="id-ID" sz="4000" dirty="0" smtClean="0"/>
              <a:t>KAU JADIKAN BIJI MATAMU</a:t>
            </a:r>
            <a:br>
              <a:rPr lang="id-ID" sz="4000" dirty="0" smtClean="0"/>
            </a:br>
            <a:r>
              <a:rPr lang="id-ID" sz="4000" dirty="0" smtClean="0"/>
              <a:t>KAU BERIKAN S’MUA YANG ADA PADAMU</a:t>
            </a:r>
          </a:p>
          <a:p>
            <a:pPr marL="0" indent="0" algn="ctr">
              <a:buNone/>
            </a:pPr>
            <a:endParaRPr lang="id-ID" sz="4000" dirty="0" smtClean="0"/>
          </a:p>
          <a:p>
            <a:pPr marL="0" indent="0" algn="ctr">
              <a:buNone/>
            </a:pPr>
            <a:r>
              <a:rPr lang="id-ID" sz="4000" dirty="0" smtClean="0"/>
              <a:t>S’PERTI BAPA SAYANG ANAKNYA</a:t>
            </a:r>
            <a:br>
              <a:rPr lang="id-ID" sz="4000" dirty="0" smtClean="0"/>
            </a:br>
            <a:r>
              <a:rPr lang="id-ID" sz="4000" dirty="0" smtClean="0"/>
              <a:t>DEMIKIANLAH KAU MENUNTUN LANGKAHKU</a:t>
            </a:r>
            <a:br>
              <a:rPr lang="id-ID" sz="4000" dirty="0" smtClean="0"/>
            </a:br>
            <a:r>
              <a:rPr lang="id-ID" sz="4000" dirty="0" smtClean="0"/>
              <a:t>HARI DEPAN INDAH KAU BERI</a:t>
            </a:r>
          </a:p>
          <a:p>
            <a:pPr marL="0" indent="0" algn="ctr">
              <a:buNone/>
            </a:pPr>
            <a:r>
              <a:rPr lang="id-ID" sz="4000" dirty="0" smtClean="0"/>
              <a:t>RANCANGANMU YANG TERBAIK BAGIKU</a:t>
            </a:r>
          </a:p>
          <a:p>
            <a:pPr marL="0" indent="0" algn="ctr">
              <a:buNone/>
            </a:pPr>
            <a:endParaRPr lang="id-ID" sz="4000" dirty="0" smtClean="0"/>
          </a:p>
        </p:txBody>
      </p:sp>
    </p:spTree>
    <p:extLst>
      <p:ext uri="{BB962C8B-B14F-4D97-AF65-F5344CB8AC3E}">
        <p14:creationId xmlns:p14="http://schemas.microsoft.com/office/powerpoint/2010/main" val="18294958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3998" y="0"/>
            <a:ext cx="3048001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d-ID" sz="4000" dirty="0" smtClean="0"/>
              <a:t>STORY BEHIND </a:t>
            </a:r>
          </a:p>
          <a:p>
            <a:pPr marL="0" indent="0" algn="ctr">
              <a:buNone/>
            </a:pPr>
            <a:r>
              <a:rPr lang="id-ID" sz="4000" dirty="0" smtClean="0"/>
              <a:t>THE SONG</a:t>
            </a:r>
          </a:p>
          <a:p>
            <a:pPr marL="0" indent="0" algn="ctr">
              <a:buNone/>
            </a:pPr>
            <a:endParaRPr lang="id-ID" sz="4000" dirty="0" smtClean="0"/>
          </a:p>
          <a:p>
            <a:pPr marL="0" indent="0" algn="ctr">
              <a:buNone/>
            </a:pPr>
            <a:r>
              <a:rPr lang="id-ID" sz="4000" dirty="0" smtClean="0"/>
              <a:t>BAPA YANG KEKAL</a:t>
            </a:r>
          </a:p>
          <a:p>
            <a:pPr marL="0" indent="0" algn="ctr">
              <a:buNone/>
            </a:pPr>
            <a:endParaRPr lang="id-ID" sz="4000" dirty="0"/>
          </a:p>
          <a:p>
            <a:pPr marL="0" indent="0" algn="ctr">
              <a:buNone/>
            </a:pPr>
            <a:endParaRPr lang="id-ID" sz="4000" dirty="0" smtClean="0"/>
          </a:p>
          <a:p>
            <a:pPr marL="0" indent="0" algn="ctr">
              <a:buNone/>
            </a:pPr>
            <a:r>
              <a:rPr lang="id-ID" sz="4000" dirty="0" smtClean="0"/>
              <a:t>OLEH JULITA MANIK</a:t>
            </a:r>
            <a:endParaRPr lang="id-ID" sz="4000" dirty="0"/>
          </a:p>
        </p:txBody>
      </p:sp>
      <p:pic>
        <p:nvPicPr>
          <p:cNvPr id="9218" name="Picture 2" descr="Hasil gambar untuk julita manik bapa yang kek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6935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dirty="0" smtClean="0"/>
              <a:t>BAGAIMANA AYAH MENGASIHI </a:t>
            </a:r>
            <a:br>
              <a:rPr lang="id-ID" dirty="0" smtClean="0"/>
            </a:br>
            <a:r>
              <a:rPr lang="id-ID" dirty="0" smtClean="0"/>
              <a:t>DAN MENYAYANGI AKU</a:t>
            </a:r>
            <a:endParaRPr lang="id-ID" dirty="0"/>
          </a:p>
        </p:txBody>
      </p:sp>
      <p:pic>
        <p:nvPicPr>
          <p:cNvPr id="16386" name="Picture 2" descr="Hasil gambar untuk FATHERS LOV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195" y="1325562"/>
            <a:ext cx="8405611" cy="5606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36150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dirty="0" smtClean="0"/>
              <a:t>BAGAIMANA AYAH MENGASIHI </a:t>
            </a:r>
            <a:br>
              <a:rPr lang="id-ID" dirty="0" smtClean="0"/>
            </a:br>
            <a:r>
              <a:rPr lang="id-ID" dirty="0" smtClean="0"/>
              <a:t>DAN MENYAYANGI AKU</a:t>
            </a:r>
            <a:endParaRPr lang="id-ID" dirty="0"/>
          </a:p>
        </p:txBody>
      </p:sp>
      <p:pic>
        <p:nvPicPr>
          <p:cNvPr id="17414" name="Picture 6" descr="Hasil gambar untuk FATHERS LOV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710" y="1325563"/>
            <a:ext cx="7376581" cy="553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5505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7200" b="1" dirty="0" smtClean="0"/>
              <a:t>MAZMUR 103: 13</a:t>
            </a:r>
            <a:endParaRPr lang="id-ID" sz="7200" b="1" dirty="0"/>
          </a:p>
        </p:txBody>
      </p:sp>
      <p:pic>
        <p:nvPicPr>
          <p:cNvPr id="3" name="Picture 2" descr="Hasil gambar untuk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84" y="1503550"/>
            <a:ext cx="11458633" cy="535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89656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 marL="742950" lvl="0" indent="-742950" algn="ctr">
              <a:buFont typeface="+mj-lt"/>
              <a:buAutoNum type="arabicPeriod" startAt="42"/>
            </a:pPr>
            <a:r>
              <a:rPr lang="id-ID" sz="4000" dirty="0" smtClean="0"/>
              <a:t>BAPAKU SEPERTI SEORANG GEMBALA</a:t>
            </a:r>
          </a:p>
          <a:p>
            <a:pPr marL="0" indent="0" algn="ctr">
              <a:buNone/>
            </a:pPr>
            <a:r>
              <a:rPr lang="id-ID" sz="4000" dirty="0" smtClean="0"/>
              <a:t>YANG MENGGEMBALAKAN DOMBA-DOMBANYA.</a:t>
            </a:r>
          </a:p>
          <a:p>
            <a:pPr marL="0" indent="0" algn="ctr">
              <a:buNone/>
            </a:pPr>
            <a:r>
              <a:rPr lang="id-ID" sz="4000" dirty="0" smtClean="0"/>
              <a:t>(YESAYA 40:11)</a:t>
            </a:r>
          </a:p>
          <a:p>
            <a:pPr marL="742950" lvl="0" indent="-742950" algn="ctr">
              <a:buFont typeface="+mj-lt"/>
              <a:buAutoNum type="arabicPeriod" startAt="43"/>
            </a:pPr>
            <a:r>
              <a:rPr lang="id-ID" sz="4000" dirty="0" smtClean="0"/>
              <a:t>BAPAKU BERBUAT BAIK KEPADAKU.</a:t>
            </a:r>
          </a:p>
          <a:p>
            <a:pPr marL="0" indent="0" algn="ctr">
              <a:buNone/>
            </a:pPr>
            <a:r>
              <a:rPr lang="id-ID" sz="4000" dirty="0" smtClean="0"/>
              <a:t>( YEREMIA 32:40)</a:t>
            </a:r>
          </a:p>
          <a:p>
            <a:pPr marL="742950" lvl="0" indent="-742950" algn="ctr">
              <a:buFont typeface="+mj-lt"/>
              <a:buAutoNum type="arabicPeriod" startAt="44"/>
            </a:pPr>
            <a:r>
              <a:rPr lang="id-ID" sz="4000" dirty="0" smtClean="0"/>
              <a:t>BAPAKU MENDENGAR SERUAN DOAKU.</a:t>
            </a:r>
          </a:p>
          <a:p>
            <a:pPr marL="0" indent="0" algn="ctr">
              <a:buNone/>
            </a:pPr>
            <a:r>
              <a:rPr lang="id-ID" sz="4000" dirty="0" smtClean="0"/>
              <a:t>(YEREMIA 29:12)</a:t>
            </a:r>
          </a:p>
          <a:p>
            <a:pPr marL="742950" lvl="0" indent="-742950" algn="ctr">
              <a:buFont typeface="+mj-lt"/>
              <a:buAutoNum type="arabicPeriod" startAt="45"/>
            </a:pPr>
            <a:r>
              <a:rPr lang="id-ID" sz="4000" dirty="0" smtClean="0"/>
              <a:t>BAPAKU YANG DI SORGA ADALAH MURAH HATI.</a:t>
            </a:r>
          </a:p>
          <a:p>
            <a:pPr marL="0" indent="0" algn="ctr">
              <a:buNone/>
            </a:pPr>
            <a:r>
              <a:rPr lang="id-ID" sz="4000" dirty="0" smtClean="0"/>
              <a:t>( LUKAS 6:36)</a:t>
            </a:r>
            <a:endParaRPr lang="id-ID" sz="4000" dirty="0"/>
          </a:p>
        </p:txBody>
      </p:sp>
    </p:spTree>
    <p:extLst>
      <p:ext uri="{BB962C8B-B14F-4D97-AF65-F5344CB8AC3E}">
        <p14:creationId xmlns:p14="http://schemas.microsoft.com/office/powerpoint/2010/main" val="13384982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 marL="742950" lvl="0" indent="-742950" algn="ctr">
              <a:buFont typeface="+mj-lt"/>
              <a:buAutoNum type="arabicPeriod" startAt="46"/>
            </a:pPr>
            <a:r>
              <a:rPr lang="id-ID" sz="4000" dirty="0" smtClean="0"/>
              <a:t>BAPAKU YANG DI SORGA TAHU MEMBERI</a:t>
            </a:r>
          </a:p>
          <a:p>
            <a:pPr marL="0" indent="0" algn="ctr">
              <a:buNone/>
            </a:pPr>
            <a:r>
              <a:rPr lang="id-ID" sz="4000" dirty="0" smtClean="0"/>
              <a:t>PEMBERIAN YANG BAIK KEPADAKU,</a:t>
            </a:r>
          </a:p>
          <a:p>
            <a:pPr marL="0" indent="0" algn="ctr">
              <a:buNone/>
            </a:pPr>
            <a:r>
              <a:rPr lang="id-ID" sz="4000" dirty="0" smtClean="0"/>
              <a:t>KARENA AKU ADALAH ANAK-NYA.</a:t>
            </a:r>
          </a:p>
          <a:p>
            <a:pPr marL="0" indent="0" algn="ctr">
              <a:buNone/>
            </a:pPr>
            <a:r>
              <a:rPr lang="id-ID" sz="4000" dirty="0" smtClean="0"/>
              <a:t>( MATIUS 7:11)</a:t>
            </a:r>
          </a:p>
          <a:p>
            <a:pPr marL="742950" lvl="0" indent="-742950" algn="ctr">
              <a:buFont typeface="+mj-lt"/>
              <a:buAutoNum type="arabicPeriod" startAt="47"/>
            </a:pPr>
            <a:r>
              <a:rPr lang="id-ID" sz="4000" dirty="0" smtClean="0"/>
              <a:t>SETIAP PEMBERIAN YANG BAIK </a:t>
            </a:r>
          </a:p>
          <a:p>
            <a:pPr marL="0" indent="0" algn="ctr">
              <a:buNone/>
            </a:pPr>
            <a:r>
              <a:rPr lang="id-ID" sz="4000" dirty="0" smtClean="0"/>
              <a:t>DAN SETIAP ANUGERAH YANG SEMPURNA</a:t>
            </a:r>
          </a:p>
          <a:p>
            <a:pPr marL="0" indent="0" algn="ctr">
              <a:buNone/>
            </a:pPr>
            <a:r>
              <a:rPr lang="id-ID" sz="4000" dirty="0" smtClean="0"/>
              <a:t>DATANGNYA DARI BAPAKU.</a:t>
            </a:r>
          </a:p>
          <a:p>
            <a:pPr marL="0" indent="0" algn="ctr">
              <a:buNone/>
            </a:pPr>
            <a:r>
              <a:rPr lang="id-ID" sz="4000" dirty="0" smtClean="0"/>
              <a:t>( YAKOBUS 1:17)</a:t>
            </a:r>
          </a:p>
        </p:txBody>
      </p:sp>
    </p:spTree>
    <p:extLst>
      <p:ext uri="{BB962C8B-B14F-4D97-AF65-F5344CB8AC3E}">
        <p14:creationId xmlns:p14="http://schemas.microsoft.com/office/powerpoint/2010/main" val="2864181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 marL="742950" lvl="0" indent="-742950" algn="ctr">
              <a:buFont typeface="+mj-lt"/>
              <a:buAutoNum type="arabicPeriod" startAt="48"/>
            </a:pPr>
            <a:r>
              <a:rPr lang="id-ID" sz="4000" dirty="0" smtClean="0"/>
              <a:t>BAPAKU YANG DI SORGA TAHU </a:t>
            </a:r>
          </a:p>
          <a:p>
            <a:pPr marL="0" indent="0" algn="ctr">
              <a:buNone/>
            </a:pPr>
            <a:r>
              <a:rPr lang="id-ID" sz="4000" dirty="0" smtClean="0"/>
              <a:t>BAHWA AKU MEMERLUKAN </a:t>
            </a:r>
          </a:p>
          <a:p>
            <a:pPr marL="0" indent="0" algn="ctr">
              <a:buNone/>
            </a:pPr>
            <a:r>
              <a:rPr lang="id-ID" sz="4000" dirty="0" smtClean="0"/>
              <a:t>MAKANAN, MINUMAN, DAN JUGA PAKAIAN.</a:t>
            </a:r>
          </a:p>
          <a:p>
            <a:pPr marL="0" indent="0" algn="ctr">
              <a:buNone/>
            </a:pPr>
            <a:r>
              <a:rPr lang="id-ID" sz="4000" dirty="0" smtClean="0"/>
              <a:t>(MATIUS 6:31-33)</a:t>
            </a:r>
          </a:p>
          <a:p>
            <a:pPr marL="742950" lvl="0" indent="-742950" algn="ctr">
              <a:buFont typeface="+mj-lt"/>
              <a:buAutoNum type="arabicPeriod" startAt="49"/>
            </a:pPr>
            <a:r>
              <a:rPr lang="id-ID" sz="4000" dirty="0" smtClean="0"/>
              <a:t>BAPAKU MEMELIHARA HIDUPKU,</a:t>
            </a:r>
          </a:p>
          <a:p>
            <a:pPr marL="0" indent="0" algn="ctr">
              <a:buNone/>
            </a:pPr>
            <a:r>
              <a:rPr lang="id-ID" sz="4000" dirty="0" smtClean="0"/>
              <a:t>KARENA AKU JAUH MELEBIHI </a:t>
            </a:r>
          </a:p>
          <a:p>
            <a:pPr marL="0" indent="0" algn="ctr">
              <a:buNone/>
            </a:pPr>
            <a:r>
              <a:rPr lang="id-ID" sz="4000" dirty="0" smtClean="0"/>
              <a:t>BURUNG-BURUNG DI UDARA</a:t>
            </a:r>
          </a:p>
          <a:p>
            <a:pPr marL="0" indent="0" algn="ctr">
              <a:buNone/>
            </a:pPr>
            <a:r>
              <a:rPr lang="id-ID" sz="4000" dirty="0" smtClean="0"/>
              <a:t>YANG JUGA DIPELIHARA OLEH-NYA.</a:t>
            </a:r>
          </a:p>
          <a:p>
            <a:pPr marL="0" indent="0" algn="ctr">
              <a:buNone/>
            </a:pPr>
            <a:r>
              <a:rPr lang="id-ID" sz="4000" dirty="0" smtClean="0"/>
              <a:t>(MATIUS 6:26)</a:t>
            </a:r>
          </a:p>
        </p:txBody>
      </p:sp>
    </p:spTree>
    <p:extLst>
      <p:ext uri="{BB962C8B-B14F-4D97-AF65-F5344CB8AC3E}">
        <p14:creationId xmlns:p14="http://schemas.microsoft.com/office/powerpoint/2010/main" val="16882651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marL="857250" lvl="0" indent="-857250" algn="ctr">
              <a:buFont typeface="+mj-lt"/>
              <a:buAutoNum type="arabicPeriod" startAt="50"/>
            </a:pPr>
            <a:r>
              <a:rPr lang="id-ID" sz="4000" dirty="0" smtClean="0"/>
              <a:t>BAPAKU MEMBERIKAN </a:t>
            </a:r>
          </a:p>
          <a:p>
            <a:pPr marL="0" lvl="0" indent="0" algn="ctr">
              <a:buNone/>
            </a:pPr>
            <a:r>
              <a:rPr lang="id-ID" sz="4000" dirty="0" smtClean="0"/>
              <a:t>APA YANG DIINGINKAN HATIKU,</a:t>
            </a:r>
          </a:p>
          <a:p>
            <a:pPr marL="0" indent="0" algn="ctr">
              <a:buNone/>
            </a:pPr>
            <a:r>
              <a:rPr lang="id-ID" sz="4000" dirty="0" smtClean="0"/>
              <a:t>KARENA AKU BERGEMBIRA KARENA DIA.</a:t>
            </a:r>
          </a:p>
          <a:p>
            <a:pPr marL="0" indent="0" algn="ctr">
              <a:buNone/>
            </a:pPr>
            <a:r>
              <a:rPr lang="id-ID" sz="4000" dirty="0" smtClean="0"/>
              <a:t>( MAZMUR 37:4)</a:t>
            </a:r>
          </a:p>
          <a:p>
            <a:pPr marL="0" indent="0" algn="ctr">
              <a:buNone/>
            </a:pPr>
            <a:endParaRPr lang="id-ID" dirty="0" smtClean="0"/>
          </a:p>
          <a:p>
            <a:endParaRPr lang="id-ID" dirty="0" smtClean="0"/>
          </a:p>
          <a:p>
            <a:endParaRPr lang="id-ID" dirty="0" smtClean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5648058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9268" y="452718"/>
            <a:ext cx="6251566" cy="1400530"/>
          </a:xfrm>
        </p:spPr>
        <p:txBody>
          <a:bodyPr/>
          <a:lstStyle/>
          <a:p>
            <a:pPr algn="ctr"/>
            <a:r>
              <a:rPr lang="id-ID" b="1" dirty="0" smtClean="0"/>
              <a:t>BAPA YANG KEKAL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20065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id-ID" sz="4000" b="1" dirty="0" smtClean="0"/>
              <a:t>KASIH YANG SEMPURNA </a:t>
            </a:r>
          </a:p>
          <a:p>
            <a:pPr marL="0" indent="0" algn="ctr">
              <a:buNone/>
            </a:pPr>
            <a:r>
              <a:rPr lang="id-ID" sz="4000" b="1" dirty="0" smtClean="0"/>
              <a:t>TELAH KU T’RIMA DARI-MU</a:t>
            </a:r>
          </a:p>
          <a:p>
            <a:pPr marL="0" indent="0" algn="ctr">
              <a:buNone/>
            </a:pPr>
            <a:r>
              <a:rPr lang="id-ID" sz="4000" b="1" dirty="0" smtClean="0"/>
              <a:t>BUKAN KARENA KEBAIKANKU,</a:t>
            </a:r>
          </a:p>
          <a:p>
            <a:pPr marL="0" indent="0" algn="ctr">
              <a:buNone/>
            </a:pPr>
            <a:r>
              <a:rPr lang="id-ID" sz="4000" b="1" dirty="0" smtClean="0"/>
              <a:t>HANYA OLEH KASIH KARUNIA-MU, </a:t>
            </a:r>
          </a:p>
          <a:p>
            <a:pPr marL="0" indent="0" algn="ctr">
              <a:buNone/>
            </a:pPr>
            <a:r>
              <a:rPr lang="id-ID" sz="4000" b="1" dirty="0" smtClean="0"/>
              <a:t>KAU PULIHKAN AKU</a:t>
            </a:r>
          </a:p>
          <a:p>
            <a:pPr marL="0" indent="0" algn="ctr">
              <a:buNone/>
            </a:pPr>
            <a:r>
              <a:rPr lang="id-ID" sz="4000" b="1" dirty="0" smtClean="0"/>
              <a:t>LAYAKKANKU ‘TUK DAPAT MEMANGGIL-MU “BAPA”</a:t>
            </a:r>
          </a:p>
          <a:p>
            <a:endParaRPr lang="id-ID" dirty="0"/>
          </a:p>
        </p:txBody>
      </p:sp>
      <p:pic>
        <p:nvPicPr>
          <p:cNvPr id="4" name="Picture 2" descr="Hasil gambar untuk not bal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04348" cy="208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11618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304" y="476518"/>
            <a:ext cx="9869549" cy="57718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d-ID" sz="4000" b="1" dirty="0" smtClean="0"/>
              <a:t>KAU B’RI YANG KUPINTA</a:t>
            </a:r>
          </a:p>
          <a:p>
            <a:pPr marL="0" indent="0" algn="ctr">
              <a:buNone/>
            </a:pPr>
            <a:r>
              <a:rPr lang="id-ID" sz="4000" b="1" dirty="0" smtClean="0"/>
              <a:t>SAAT KU MENCARI KU MENDAPATKAN</a:t>
            </a:r>
          </a:p>
          <a:p>
            <a:pPr marL="0" indent="0" algn="ctr">
              <a:buNone/>
            </a:pPr>
            <a:r>
              <a:rPr lang="id-ID" sz="4000" b="1" dirty="0" smtClean="0"/>
              <a:t>KU KETUK PINTU-MU DAN KAU BUKAKAN</a:t>
            </a:r>
          </a:p>
          <a:p>
            <a:pPr marL="0" indent="0" algn="ctr">
              <a:buNone/>
            </a:pPr>
            <a:r>
              <a:rPr lang="id-ID" sz="4000" b="1" dirty="0" smtClean="0"/>
              <a:t>S’BAB KAU BAPAKU, BAPA YANG KEKAL.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7628685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id-ID" sz="4000" b="1" dirty="0" smtClean="0"/>
          </a:p>
          <a:p>
            <a:pPr marL="0" indent="0" algn="ctr">
              <a:buNone/>
            </a:pPr>
            <a:endParaRPr lang="id-ID" sz="4000" b="1" dirty="0"/>
          </a:p>
          <a:p>
            <a:pPr marL="0" indent="0" algn="ctr">
              <a:buNone/>
            </a:pPr>
            <a:r>
              <a:rPr lang="id-ID" sz="4000" b="1" dirty="0" smtClean="0"/>
              <a:t>TAK ‘KAN KAU BIARKAN </a:t>
            </a:r>
          </a:p>
          <a:p>
            <a:pPr marL="0" indent="0" algn="ctr">
              <a:buNone/>
            </a:pPr>
            <a:r>
              <a:rPr lang="id-ID" sz="4000" b="1" dirty="0" smtClean="0"/>
              <a:t>AKU MELANGKAH HANYA SENDIRIAN</a:t>
            </a:r>
          </a:p>
          <a:p>
            <a:pPr marL="0" indent="0" algn="ctr">
              <a:buNone/>
            </a:pPr>
            <a:r>
              <a:rPr lang="id-ID" sz="4000" b="1" dirty="0" smtClean="0"/>
              <a:t>KAU SELALU ADA BAGIKU</a:t>
            </a:r>
          </a:p>
          <a:p>
            <a:pPr marL="0" indent="0" algn="ctr">
              <a:buNone/>
            </a:pPr>
            <a:r>
              <a:rPr lang="id-ID" sz="4000" b="1" dirty="0" smtClean="0"/>
              <a:t>S’BAB KAU BAPAKU, </a:t>
            </a:r>
          </a:p>
          <a:p>
            <a:pPr marL="0" indent="0" algn="ctr">
              <a:buNone/>
            </a:pPr>
            <a:r>
              <a:rPr lang="id-ID" sz="4000" b="1" dirty="0" smtClean="0"/>
              <a:t>BAPA YANG KEKAL.</a:t>
            </a:r>
          </a:p>
          <a:p>
            <a:endParaRPr lang="id-ID" sz="4000" dirty="0"/>
          </a:p>
        </p:txBody>
      </p:sp>
    </p:spTree>
    <p:extLst>
      <p:ext uri="{BB962C8B-B14F-4D97-AF65-F5344CB8AC3E}">
        <p14:creationId xmlns:p14="http://schemas.microsoft.com/office/powerpoint/2010/main" val="13552427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STORY BEHIND THE SONG </a:t>
            </a:r>
            <a:br>
              <a:rPr lang="id-ID" dirty="0" smtClean="0"/>
            </a:br>
            <a:r>
              <a:rPr lang="id-ID" dirty="0" smtClean="0"/>
              <a:t>S’PERTI BAPA SAYANG ANAK-NYA</a:t>
            </a:r>
            <a:endParaRPr lang="id-ID" dirty="0"/>
          </a:p>
        </p:txBody>
      </p:sp>
      <p:pic>
        <p:nvPicPr>
          <p:cNvPr id="18434" name="Picture 2" descr="Hasil gambar untuk JULITA MANIK DAN AYAHNY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5662" y="0"/>
            <a:ext cx="3756338" cy="3415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Hasil gambar untuk JULITA MANIK DAN AYAHNY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517" y="3026848"/>
            <a:ext cx="5076825" cy="338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Hasil gambar untuk JULITA MANIK DAN AYAHNY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78" y="1690688"/>
            <a:ext cx="4564762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30746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0" name="Picture 6" descr="Hasil gambar untuk A GIFT FROM D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744" y="0"/>
            <a:ext cx="8770513" cy="5397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35640"/>
            <a:ext cx="12192000" cy="1463675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pPr algn="ctr"/>
            <a:r>
              <a:rPr lang="id-ID" dirty="0" smtClean="0"/>
              <a:t/>
            </a:r>
            <a:br>
              <a:rPr lang="id-ID" dirty="0" smtClean="0"/>
            </a:br>
            <a:r>
              <a:rPr lang="id-ID" dirty="0"/>
              <a:t/>
            </a:r>
            <a:br>
              <a:rPr lang="id-ID" dirty="0"/>
            </a:br>
            <a:r>
              <a:rPr lang="id-ID" b="1" dirty="0" smtClean="0"/>
              <a:t>BAGAIMANA AYAHKU </a:t>
            </a:r>
            <a:br>
              <a:rPr lang="id-ID" b="1" dirty="0" smtClean="0"/>
            </a:br>
            <a:r>
              <a:rPr lang="id-ID" b="1" dirty="0" smtClean="0"/>
              <a:t>MENYEDIAKAN KEBUTUHANKU</a:t>
            </a:r>
            <a:r>
              <a:rPr lang="id-ID" dirty="0" smtClean="0"/>
              <a:t/>
            </a:r>
            <a:br>
              <a:rPr lang="id-ID" dirty="0" smtClean="0"/>
            </a:br>
            <a:r>
              <a:rPr lang="id-ID" dirty="0"/>
              <a:t/>
            </a:r>
            <a:br>
              <a:rPr lang="id-ID" dirty="0"/>
            </a:b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2250014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7200" b="1" dirty="0" smtClean="0"/>
              <a:t>LUKAS 6:36</a:t>
            </a:r>
            <a:endParaRPr lang="id-ID" sz="7200" b="1" dirty="0"/>
          </a:p>
        </p:txBody>
      </p:sp>
      <p:pic>
        <p:nvPicPr>
          <p:cNvPr id="3" name="Picture 2" descr="Hasil gambar untuk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84" y="1503550"/>
            <a:ext cx="11458633" cy="535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49439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 marL="742950" lvl="0" indent="-742950" algn="ctr">
              <a:buFont typeface="+mj-lt"/>
              <a:buAutoNum type="arabicPeriod" startAt="51"/>
            </a:pPr>
            <a:r>
              <a:rPr lang="id-ID" sz="4000" dirty="0" smtClean="0"/>
              <a:t>BAPAKU ADA DI DEKATKU,</a:t>
            </a:r>
          </a:p>
          <a:p>
            <a:pPr marL="0" indent="0" algn="ctr">
              <a:buNone/>
            </a:pPr>
            <a:r>
              <a:rPr lang="id-ID" sz="4000" dirty="0" smtClean="0"/>
              <a:t>DIA MENJADI PAHLAWANKU </a:t>
            </a:r>
          </a:p>
          <a:p>
            <a:pPr marL="0" indent="0" algn="ctr">
              <a:buNone/>
            </a:pPr>
            <a:r>
              <a:rPr lang="id-ID" sz="4000" dirty="0" smtClean="0"/>
              <a:t>YANG MEMBERI KEMENANGAN KEPADAKU.</a:t>
            </a:r>
          </a:p>
          <a:p>
            <a:pPr marL="0" indent="0" algn="ctr">
              <a:buNone/>
            </a:pPr>
            <a:r>
              <a:rPr lang="id-ID" sz="4000" dirty="0" smtClean="0"/>
              <a:t>( ZEFANYA 3:17)</a:t>
            </a:r>
          </a:p>
          <a:p>
            <a:pPr marL="742950" lvl="0" indent="-742950" algn="ctr">
              <a:buFont typeface="+mj-lt"/>
              <a:buAutoNum type="arabicPeriod" startAt="52"/>
            </a:pPr>
            <a:r>
              <a:rPr lang="id-ID" sz="4000" dirty="0" smtClean="0"/>
              <a:t>BAPAKU MELINDUNGI AKU,</a:t>
            </a:r>
          </a:p>
          <a:p>
            <a:pPr marL="0" indent="0" algn="ctr">
              <a:buNone/>
            </a:pPr>
            <a:r>
              <a:rPr lang="id-ID" sz="4000" dirty="0" smtClean="0"/>
              <a:t>KARENA AKU LEBIH BERHARGA</a:t>
            </a:r>
          </a:p>
          <a:p>
            <a:pPr marL="0" indent="0" algn="ctr">
              <a:buNone/>
            </a:pPr>
            <a:r>
              <a:rPr lang="id-ID" sz="4000" dirty="0" smtClean="0"/>
              <a:t>DARI PADA BANYAK BURUNG PIPIT YANG JUGA DILINDUNGI-NYA.</a:t>
            </a:r>
          </a:p>
          <a:p>
            <a:pPr marL="0" indent="0" algn="ctr">
              <a:buNone/>
            </a:pPr>
            <a:r>
              <a:rPr lang="id-ID" sz="4000" dirty="0" smtClean="0"/>
              <a:t>( MATIUS 10:29-31)</a:t>
            </a:r>
            <a:endParaRPr lang="id-ID" sz="4000" dirty="0"/>
          </a:p>
        </p:txBody>
      </p:sp>
    </p:spTree>
    <p:extLst>
      <p:ext uri="{BB962C8B-B14F-4D97-AF65-F5344CB8AC3E}">
        <p14:creationId xmlns:p14="http://schemas.microsoft.com/office/powerpoint/2010/main" val="25320978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 marL="742950" lvl="0" indent="-742950" algn="ctr">
              <a:buFont typeface="+mj-lt"/>
              <a:buAutoNum type="arabicPeriod" startAt="53"/>
            </a:pPr>
            <a:r>
              <a:rPr lang="id-ID" sz="4000" dirty="0" smtClean="0"/>
              <a:t>BAPAKU, MENGHIBUR AKU.</a:t>
            </a:r>
          </a:p>
          <a:p>
            <a:pPr marL="0" indent="0" algn="ctr">
              <a:buNone/>
            </a:pPr>
            <a:r>
              <a:rPr lang="id-ID" sz="3200" dirty="0" smtClean="0"/>
              <a:t>( II TESALONIKA 2:16-17)</a:t>
            </a:r>
          </a:p>
          <a:p>
            <a:pPr marL="742950" lvl="0" indent="-742950" algn="ctr">
              <a:buFont typeface="+mj-lt"/>
              <a:buAutoNum type="arabicPeriod" startAt="54"/>
            </a:pPr>
            <a:r>
              <a:rPr lang="id-ID" sz="4000" dirty="0" smtClean="0"/>
              <a:t>BAPAKU MENGHIBUR AKU, KETIKA AKU MENDERITA.</a:t>
            </a:r>
          </a:p>
          <a:p>
            <a:pPr marL="0" indent="0" algn="ctr">
              <a:buNone/>
            </a:pPr>
            <a:r>
              <a:rPr lang="id-ID" sz="3200" dirty="0" smtClean="0"/>
              <a:t>( II KORINTUS 1:3-4)</a:t>
            </a:r>
          </a:p>
          <a:p>
            <a:pPr marL="742950" lvl="0" indent="-742950" algn="ctr">
              <a:buFont typeface="+mj-lt"/>
              <a:buAutoNum type="arabicPeriod" startAt="55"/>
            </a:pPr>
            <a:r>
              <a:rPr lang="id-ID" sz="4000" dirty="0" smtClean="0"/>
              <a:t>BAPAKU MEMBERI PENGHARAPAN YANG BAIK KEPADAKU.</a:t>
            </a:r>
          </a:p>
          <a:p>
            <a:pPr marL="0" indent="0" algn="ctr">
              <a:buNone/>
            </a:pPr>
            <a:r>
              <a:rPr lang="id-ID" sz="3200" dirty="0" smtClean="0"/>
              <a:t>( II TESALONIKA 2:16-17)</a:t>
            </a:r>
          </a:p>
          <a:p>
            <a:pPr marL="742950" lvl="0" indent="-742950" algn="ctr">
              <a:buFont typeface="+mj-lt"/>
              <a:buAutoNum type="arabicPeriod" startAt="56"/>
            </a:pPr>
            <a:r>
              <a:rPr lang="id-ID" sz="4000" dirty="0" smtClean="0"/>
              <a:t>BAPAKU MENGUATKAN HATIKU.</a:t>
            </a:r>
          </a:p>
          <a:p>
            <a:pPr marL="0" indent="0" algn="ctr">
              <a:buNone/>
            </a:pPr>
            <a:r>
              <a:rPr lang="id-ID" sz="3200" dirty="0" smtClean="0"/>
              <a:t>( II TESALONIKA 2:16-17)</a:t>
            </a:r>
          </a:p>
          <a:p>
            <a:pPr marL="742950" lvl="0" indent="-742950" algn="ctr">
              <a:buFont typeface="+mj-lt"/>
              <a:buAutoNum type="arabicPeriod" startAt="57"/>
            </a:pPr>
            <a:r>
              <a:rPr lang="id-ID" sz="4000" dirty="0" smtClean="0"/>
              <a:t>BAPAKU DEKAT KEPADAKU KETIKA AKU PATAH HATI.</a:t>
            </a:r>
          </a:p>
          <a:p>
            <a:pPr marL="0" indent="0" algn="ctr">
              <a:buNone/>
            </a:pPr>
            <a:r>
              <a:rPr lang="id-ID" sz="3200" dirty="0" smtClean="0"/>
              <a:t>( MAZMUR 34:19)</a:t>
            </a:r>
          </a:p>
          <a:p>
            <a:pPr marL="0" indent="0" algn="ctr">
              <a:buNone/>
            </a:pPr>
            <a:endParaRPr lang="id-ID" sz="4000" dirty="0" smtClean="0"/>
          </a:p>
          <a:p>
            <a:pPr marL="0" indent="0">
              <a:buNone/>
            </a:pPr>
            <a:endParaRPr lang="id-ID" sz="4000" dirty="0"/>
          </a:p>
        </p:txBody>
      </p:sp>
    </p:spTree>
    <p:extLst>
      <p:ext uri="{BB962C8B-B14F-4D97-AF65-F5344CB8AC3E}">
        <p14:creationId xmlns:p14="http://schemas.microsoft.com/office/powerpoint/2010/main" val="9096919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25000" lnSpcReduction="20000"/>
          </a:bodyPr>
          <a:lstStyle/>
          <a:p>
            <a:pPr marL="1371600" lvl="0" indent="-1371600" algn="ctr">
              <a:buFont typeface="+mj-lt"/>
              <a:buAutoNum type="arabicPeriod" startAt="58"/>
            </a:pPr>
            <a:endParaRPr lang="id-ID" sz="16000" dirty="0" smtClean="0"/>
          </a:p>
          <a:p>
            <a:pPr marL="1371600" lvl="0" indent="-1371600" algn="ctr">
              <a:buFont typeface="+mj-lt"/>
              <a:buAutoNum type="arabicPeriod" startAt="58"/>
            </a:pPr>
            <a:r>
              <a:rPr lang="id-ID" sz="16000" dirty="0" smtClean="0"/>
              <a:t>BAPAKU MENYELAMATKAN AKU </a:t>
            </a:r>
          </a:p>
          <a:p>
            <a:pPr marL="0" lvl="0" indent="0" algn="ctr">
              <a:buNone/>
            </a:pPr>
            <a:r>
              <a:rPr lang="id-ID" sz="16000" dirty="0" smtClean="0"/>
              <a:t>KETIKA JIWAKU REMUK.</a:t>
            </a:r>
          </a:p>
          <a:p>
            <a:pPr marL="0" indent="0" algn="ctr">
              <a:buNone/>
            </a:pPr>
            <a:r>
              <a:rPr lang="id-ID" sz="16000" dirty="0" smtClean="0"/>
              <a:t>( MAZMUR 34:19)</a:t>
            </a:r>
          </a:p>
          <a:p>
            <a:pPr marL="1371600" lvl="0" indent="-1371600" algn="ctr">
              <a:buFont typeface="+mj-lt"/>
              <a:buAutoNum type="arabicPeriod" startAt="59"/>
            </a:pPr>
            <a:r>
              <a:rPr lang="id-ID" sz="16000" dirty="0" smtClean="0"/>
              <a:t>BAPAKU MENGHAPUS SEGALA AIR MATAKU.</a:t>
            </a:r>
          </a:p>
          <a:p>
            <a:pPr marL="0" indent="0" algn="ctr">
              <a:buNone/>
            </a:pPr>
            <a:r>
              <a:rPr lang="id-ID" sz="16000" dirty="0" smtClean="0"/>
              <a:t>( WAHYU 21: 4)</a:t>
            </a:r>
          </a:p>
          <a:p>
            <a:pPr marL="1371600" lvl="0" indent="-1371600" algn="ctr">
              <a:buFont typeface="+mj-lt"/>
              <a:buAutoNum type="arabicPeriod" startAt="60"/>
            </a:pPr>
            <a:r>
              <a:rPr lang="id-ID" sz="16000" dirty="0" smtClean="0"/>
              <a:t>BAPAKULAH YANG MENGERJAKAN DI DALAMKU</a:t>
            </a:r>
          </a:p>
          <a:p>
            <a:pPr marL="0" indent="0" algn="ctr">
              <a:buNone/>
            </a:pPr>
            <a:r>
              <a:rPr lang="id-ID" sz="16000" dirty="0" smtClean="0"/>
              <a:t>BAIK KEMAUAN MAUPUN PEKERJAAN </a:t>
            </a:r>
          </a:p>
          <a:p>
            <a:pPr marL="0" indent="0" algn="ctr">
              <a:buNone/>
            </a:pPr>
            <a:r>
              <a:rPr lang="id-ID" sz="16000" dirty="0" smtClean="0"/>
              <a:t>MENURUT KERELAANNYA .</a:t>
            </a:r>
          </a:p>
          <a:p>
            <a:pPr marL="0" indent="0" algn="ctr">
              <a:buNone/>
            </a:pPr>
            <a:r>
              <a:rPr lang="id-ID" sz="16000" dirty="0" smtClean="0"/>
              <a:t>( FILIPI 2: 13)</a:t>
            </a:r>
          </a:p>
        </p:txBody>
      </p:sp>
    </p:spTree>
    <p:extLst>
      <p:ext uri="{BB962C8B-B14F-4D97-AF65-F5344CB8AC3E}">
        <p14:creationId xmlns:p14="http://schemas.microsoft.com/office/powerpoint/2010/main" val="2082065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 marL="742950" lvl="0" indent="-742950" algn="ctr">
              <a:buFont typeface="+mj-lt"/>
              <a:buAutoNum type="arabicPeriod" startAt="61"/>
            </a:pPr>
            <a:r>
              <a:rPr lang="id-ID" sz="4000" dirty="0" smtClean="0"/>
              <a:t>BAPAKU DAPAT MELAKUKAN JAUH LEBIH BANYAK</a:t>
            </a:r>
          </a:p>
          <a:p>
            <a:pPr marL="0" indent="0" algn="ctr">
              <a:buNone/>
            </a:pPr>
            <a:r>
              <a:rPr lang="id-ID" sz="4000" dirty="0" smtClean="0"/>
              <a:t>DARI PADA YANG AKU DOAKAN ATAU PIKIRKAN,</a:t>
            </a:r>
          </a:p>
          <a:p>
            <a:pPr marL="0" indent="0" algn="ctr">
              <a:buNone/>
            </a:pPr>
            <a:r>
              <a:rPr lang="id-ID" sz="4000" dirty="0" smtClean="0"/>
              <a:t>SEPERTI YANG TERNYATA DARI KUASA YANG BEKERJA DI DALAM AKU.</a:t>
            </a:r>
          </a:p>
          <a:p>
            <a:pPr marL="0" indent="0" algn="ctr">
              <a:buNone/>
            </a:pPr>
            <a:r>
              <a:rPr lang="id-ID" sz="4000" dirty="0" smtClean="0"/>
              <a:t>( EFESUS 3:20)</a:t>
            </a:r>
          </a:p>
          <a:p>
            <a:pPr marL="742950" lvl="0" indent="-742950" algn="ctr">
              <a:buFont typeface="+mj-lt"/>
              <a:buAutoNum type="arabicPeriod" startAt="62"/>
            </a:pPr>
            <a:r>
              <a:rPr lang="id-ID" sz="4000" dirty="0" smtClean="0"/>
              <a:t>BAPAKU SELALU ADA DI MANA PUN AKU BERADA.</a:t>
            </a:r>
          </a:p>
          <a:p>
            <a:pPr marL="0" indent="0" algn="ctr">
              <a:buNone/>
            </a:pPr>
            <a:r>
              <a:rPr lang="id-ID" sz="4000" dirty="0" smtClean="0"/>
              <a:t>( MAZMUR 139:7)</a:t>
            </a:r>
          </a:p>
          <a:p>
            <a:endParaRPr lang="id-ID" sz="4000" dirty="0" smtClean="0"/>
          </a:p>
          <a:p>
            <a:endParaRPr lang="id-ID" sz="4000" dirty="0"/>
          </a:p>
        </p:txBody>
      </p:sp>
    </p:spTree>
    <p:extLst>
      <p:ext uri="{BB962C8B-B14F-4D97-AF65-F5344CB8AC3E}">
        <p14:creationId xmlns:p14="http://schemas.microsoft.com/office/powerpoint/2010/main" val="356758782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742950" lvl="0" indent="-742950" algn="ctr">
              <a:buFont typeface="+mj-lt"/>
              <a:buAutoNum type="arabicPeriod" startAt="63"/>
            </a:pPr>
            <a:r>
              <a:rPr lang="id-ID" sz="4000" dirty="0" smtClean="0"/>
              <a:t>BAPAKU ADA DI KEDIAMAN-NYA YANG KUDUS,</a:t>
            </a:r>
          </a:p>
          <a:p>
            <a:pPr marL="0" indent="0" algn="ctr">
              <a:buNone/>
            </a:pPr>
            <a:r>
              <a:rPr lang="id-ID" sz="4000" dirty="0" smtClean="0"/>
              <a:t>DIA ADALAH BAPA BAGI ANAK YATIM.</a:t>
            </a:r>
          </a:p>
          <a:p>
            <a:pPr marL="0" indent="0" algn="ctr">
              <a:buNone/>
            </a:pPr>
            <a:r>
              <a:rPr lang="id-ID" sz="4000" dirty="0" smtClean="0"/>
              <a:t>BAPAKU MEMBERI TEMPAT TINGGAL</a:t>
            </a:r>
          </a:p>
          <a:p>
            <a:pPr marL="0" indent="0" algn="ctr">
              <a:buNone/>
            </a:pPr>
            <a:r>
              <a:rPr lang="id-ID" sz="4000" dirty="0" smtClean="0"/>
              <a:t>KEPADA ORANG-ORANG YANG SEBATANG KARA.</a:t>
            </a:r>
          </a:p>
          <a:p>
            <a:pPr marL="0" indent="0" algn="ctr">
              <a:buNone/>
            </a:pPr>
            <a:r>
              <a:rPr lang="id-ID" sz="4000" dirty="0" smtClean="0"/>
              <a:t>(MAZMUR 68:6-7)</a:t>
            </a:r>
          </a:p>
          <a:p>
            <a:pPr marL="742950" lvl="0" indent="-742950" algn="ctr">
              <a:buFont typeface="+mj-lt"/>
              <a:buAutoNum type="arabicPeriod" startAt="64"/>
            </a:pPr>
            <a:r>
              <a:rPr lang="id-ID" sz="4000" dirty="0" smtClean="0"/>
              <a:t>SEKALIPUN AYAHKU DAN IBUKU </a:t>
            </a:r>
          </a:p>
          <a:p>
            <a:pPr marL="0" lvl="0" indent="0" algn="ctr">
              <a:buNone/>
            </a:pPr>
            <a:r>
              <a:rPr lang="id-ID" sz="4000" dirty="0" smtClean="0"/>
              <a:t>MENINGGALKAN AKU, </a:t>
            </a:r>
          </a:p>
          <a:p>
            <a:pPr marL="0" indent="0" algn="ctr">
              <a:buNone/>
            </a:pPr>
            <a:r>
              <a:rPr lang="id-ID" sz="4000" dirty="0" smtClean="0"/>
              <a:t>NAMUN BAPA MENYAMBUT AKU.</a:t>
            </a:r>
          </a:p>
          <a:p>
            <a:pPr marL="0" indent="0" algn="ctr">
              <a:buNone/>
            </a:pPr>
            <a:r>
              <a:rPr lang="id-ID" sz="4000" dirty="0" smtClean="0"/>
              <a:t>(MAZMUR 27:10)</a:t>
            </a:r>
          </a:p>
          <a:p>
            <a:pPr marL="0" indent="0" algn="ctr">
              <a:buNone/>
            </a:pPr>
            <a:r>
              <a:rPr lang="id-ID" dirty="0" smtClean="0"/>
              <a:t> 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0383654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1958" y="0"/>
            <a:ext cx="12293958" cy="1325563"/>
          </a:xfrm>
        </p:spPr>
        <p:txBody>
          <a:bodyPr/>
          <a:lstStyle/>
          <a:p>
            <a:pPr algn="ctr"/>
            <a:r>
              <a:rPr lang="id-ID" dirty="0" smtClean="0"/>
              <a:t>PAHLAWANNYA DEREK REDMOND</a:t>
            </a:r>
            <a:endParaRPr lang="id-ID" dirty="0"/>
          </a:p>
        </p:txBody>
      </p:sp>
      <p:pic>
        <p:nvPicPr>
          <p:cNvPr id="23554" name="Picture 2" descr="Hasil gambar untuk DEREK REDMO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138" y="1387698"/>
            <a:ext cx="6943725" cy="524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566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1992 Olympics- Derek Redmond and the love of his father - YouTube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7844"/>
          </a:xfrm>
        </p:spPr>
      </p:pic>
    </p:spTree>
    <p:extLst>
      <p:ext uri="{BB962C8B-B14F-4D97-AF65-F5344CB8AC3E}">
        <p14:creationId xmlns:p14="http://schemas.microsoft.com/office/powerpoint/2010/main" val="2102548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40594" y="0"/>
            <a:ext cx="12332594" cy="1325563"/>
          </a:xfrm>
        </p:spPr>
        <p:txBody>
          <a:bodyPr/>
          <a:lstStyle/>
          <a:p>
            <a:pPr algn="ctr"/>
            <a:r>
              <a:rPr lang="id-ID" dirty="0" smtClean="0"/>
              <a:t>BAGAIMANA AYAHKU MENJADI PAHLAWAN DAN SAHABATKU</a:t>
            </a:r>
            <a:endParaRPr lang="id-ID" dirty="0"/>
          </a:p>
        </p:txBody>
      </p:sp>
      <p:pic>
        <p:nvPicPr>
          <p:cNvPr id="24578" name="Picture 2" descr="Hasil gambar untuk MU FATHER IS MY HE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6174"/>
            <a:ext cx="7227194" cy="1378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2" name="Picture 6" descr="Hasil gambar untuk BELAJAR NAIK SEPEDA DENGAN AYA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594868"/>
            <a:ext cx="7198955" cy="4263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Hasil gambar untuk MY FATHER IS MY BEST FRIE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468" y="1216174"/>
            <a:ext cx="5649532" cy="5649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036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40594" y="0"/>
            <a:ext cx="12332594" cy="1769579"/>
          </a:xfrm>
        </p:spPr>
        <p:txBody>
          <a:bodyPr/>
          <a:lstStyle/>
          <a:p>
            <a:pPr algn="ctr"/>
            <a:r>
              <a:rPr lang="id-ID" dirty="0" smtClean="0"/>
              <a:t>BAGAIMANA AYAHKU MENJADI PAHLAWAN </a:t>
            </a:r>
            <a:br>
              <a:rPr lang="id-ID" dirty="0" smtClean="0"/>
            </a:br>
            <a:r>
              <a:rPr lang="id-ID" dirty="0" smtClean="0"/>
              <a:t>DAN SAHABATKU</a:t>
            </a:r>
            <a:endParaRPr lang="id-ID" dirty="0"/>
          </a:p>
        </p:txBody>
      </p:sp>
      <p:pic>
        <p:nvPicPr>
          <p:cNvPr id="24578" name="Picture 2" descr="Hasil gambar untuk MU FATHER IS MY HE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7284"/>
            <a:ext cx="7227194" cy="817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Hasil gambar untuk MY FATHER IS MY BEST FRIE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578" y="1777284"/>
            <a:ext cx="5088421" cy="5088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Pelajaran Moral Nomor Seratus Dua Bela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594868"/>
            <a:ext cx="7135137" cy="4263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976894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7200" b="1" dirty="0"/>
              <a:t>MAZMUR 139:7-12</a:t>
            </a:r>
          </a:p>
        </p:txBody>
      </p:sp>
      <p:pic>
        <p:nvPicPr>
          <p:cNvPr id="3" name="Picture 2" descr="Hasil gambar untuk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84" y="1503550"/>
            <a:ext cx="11458633" cy="535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908714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SIAPAKAH WAKIL BAPA DALAM HIDUP KITA?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id-ID" sz="4000" b="1" dirty="0" smtClean="0"/>
              <a:t>AYAH JASMANI KITA</a:t>
            </a:r>
            <a:endParaRPr lang="id-ID" sz="4000" dirty="0" smtClean="0"/>
          </a:p>
          <a:p>
            <a:pPr lvl="0"/>
            <a:r>
              <a:rPr lang="id-ID" sz="4000" b="1" dirty="0" smtClean="0"/>
              <a:t>GURU KITA</a:t>
            </a:r>
            <a:endParaRPr lang="id-ID" sz="4000" dirty="0" smtClean="0"/>
          </a:p>
          <a:p>
            <a:pPr lvl="0"/>
            <a:r>
              <a:rPr lang="id-ID" sz="4000" b="1" dirty="0" smtClean="0"/>
              <a:t>PENDETA KITA</a:t>
            </a:r>
            <a:endParaRPr lang="id-ID" sz="4000" dirty="0" smtClean="0"/>
          </a:p>
          <a:p>
            <a:pPr lvl="0"/>
            <a:r>
              <a:rPr lang="id-ID" sz="4000" b="1" dirty="0" smtClean="0"/>
              <a:t>KAKAK PEMBIMBING/ PEMIMPIN KITA</a:t>
            </a:r>
            <a:endParaRPr lang="id-ID" sz="4000" dirty="0" smtClean="0"/>
          </a:p>
          <a:p>
            <a:pPr lvl="0"/>
            <a:r>
              <a:rPr lang="id-ID" sz="4000" b="1" dirty="0" smtClean="0"/>
              <a:t>ORANG YANG LEBIH TUA</a:t>
            </a:r>
            <a:endParaRPr lang="id-ID" sz="4000" dirty="0" smtClean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619085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319" y="368589"/>
            <a:ext cx="6193664" cy="6125827"/>
          </a:xfrm>
        </p:spPr>
        <p:txBody>
          <a:bodyPr>
            <a:normAutofit/>
          </a:bodyPr>
          <a:lstStyle/>
          <a:p>
            <a:pPr algn="ctr"/>
            <a:r>
              <a:rPr lang="id-ID" b="1" dirty="0" smtClean="0"/>
              <a:t>ESTER </a:t>
            </a:r>
            <a:br>
              <a:rPr lang="id-ID" b="1" dirty="0" smtClean="0"/>
            </a:br>
            <a:r>
              <a:rPr lang="id-ID" b="1" dirty="0" smtClean="0"/>
              <a:t>DAN </a:t>
            </a:r>
            <a:br>
              <a:rPr lang="id-ID" b="1" dirty="0" smtClean="0"/>
            </a:br>
            <a:r>
              <a:rPr lang="id-ID" b="1" dirty="0" smtClean="0"/>
              <a:t>MORDEKAI</a:t>
            </a:r>
            <a:endParaRPr lang="id-ID" b="1" dirty="0"/>
          </a:p>
        </p:txBody>
      </p:sp>
      <p:pic>
        <p:nvPicPr>
          <p:cNvPr id="26626" name="Picture 2" descr="Hasil gambar untuk ESTER DAN MORDEKAI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4745" y="-1"/>
            <a:ext cx="5147256" cy="6863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36701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1"/>
            <a:ext cx="12192000" cy="761999"/>
          </a:xfrm>
        </p:spPr>
        <p:txBody>
          <a:bodyPr>
            <a:normAutofit/>
          </a:bodyPr>
          <a:lstStyle/>
          <a:p>
            <a:pPr algn="ctr"/>
            <a:r>
              <a:rPr lang="id-ID" b="1" dirty="0" smtClean="0"/>
              <a:t>TIMOTIUS DAN PAULUS</a:t>
            </a:r>
            <a:endParaRPr lang="id-ID" b="1" dirty="0"/>
          </a:p>
        </p:txBody>
      </p:sp>
      <p:pic>
        <p:nvPicPr>
          <p:cNvPr id="28674" name="Picture 2" descr="Hasil gambar untuk TIMOTIUS DAN PAUL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09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42837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id-ID" dirty="0" smtClean="0"/>
              <a:t>AKU SUDAH TIDAK PUNYA AYAH!!</a:t>
            </a:r>
            <a:br>
              <a:rPr lang="id-ID" dirty="0" smtClean="0"/>
            </a:br>
            <a:r>
              <a:rPr lang="id-ID" dirty="0" smtClean="0"/>
              <a:t>AYAHKU BUKAN AYAH YANG BAIK!!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71224"/>
            <a:ext cx="12192000" cy="5286776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id-ID" sz="4600" dirty="0" smtClean="0"/>
              <a:t>BAPAKU ADA DI KEDIAMAN-NYA YANG KUDUS,</a:t>
            </a:r>
          </a:p>
          <a:p>
            <a:pPr marL="0" indent="0" algn="ctr">
              <a:buNone/>
            </a:pPr>
            <a:r>
              <a:rPr lang="id-ID" sz="4600" dirty="0" smtClean="0"/>
              <a:t>DIA ADALAH BAPA BAGI ANAK YATIM.</a:t>
            </a:r>
          </a:p>
          <a:p>
            <a:pPr marL="0" indent="0" algn="ctr">
              <a:buNone/>
            </a:pPr>
            <a:r>
              <a:rPr lang="id-ID" sz="4600" dirty="0" smtClean="0"/>
              <a:t>BAPAKU MEMBERI TEMPAT TINGGAL</a:t>
            </a:r>
          </a:p>
          <a:p>
            <a:pPr marL="0" indent="0" algn="ctr">
              <a:buNone/>
            </a:pPr>
            <a:r>
              <a:rPr lang="id-ID" sz="4600" dirty="0" smtClean="0"/>
              <a:t>KEPADA ORANG-ORANG YANG SEBATANG KARA.</a:t>
            </a:r>
          </a:p>
          <a:p>
            <a:pPr marL="0" indent="0" algn="ctr">
              <a:buNone/>
            </a:pPr>
            <a:r>
              <a:rPr lang="id-ID" sz="4600" dirty="0" smtClean="0"/>
              <a:t>(MAZMUR 68:6-7)</a:t>
            </a:r>
          </a:p>
          <a:p>
            <a:pPr marL="0" indent="0" algn="ctr">
              <a:buNone/>
            </a:pPr>
            <a:r>
              <a:rPr lang="id-ID" sz="4600" dirty="0" smtClean="0"/>
              <a:t>SEKALIPUN AYAHKU DAN IBUKU </a:t>
            </a:r>
          </a:p>
          <a:p>
            <a:pPr marL="0" indent="0" algn="ctr">
              <a:buNone/>
            </a:pPr>
            <a:r>
              <a:rPr lang="id-ID" sz="4600" dirty="0" smtClean="0"/>
              <a:t>MENINGGALKAN AKU, </a:t>
            </a:r>
          </a:p>
          <a:p>
            <a:pPr marL="0" indent="0" algn="ctr">
              <a:buNone/>
            </a:pPr>
            <a:r>
              <a:rPr lang="id-ID" sz="4600" dirty="0" smtClean="0"/>
              <a:t>NAMUN BAPA MENYAMBUT AKU.</a:t>
            </a:r>
          </a:p>
          <a:p>
            <a:pPr marL="0" indent="0" algn="ctr">
              <a:buNone/>
            </a:pPr>
            <a:r>
              <a:rPr lang="id-ID" sz="4600" dirty="0" smtClean="0"/>
              <a:t>(MAZMUR 27:10)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8566298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4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200</TotalTime>
  <Words>1272</Words>
  <Application>Microsoft Office PowerPoint</Application>
  <PresentationFormat>Widescreen</PresentationFormat>
  <Paragraphs>297</Paragraphs>
  <Slides>59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59</vt:i4>
      </vt:variant>
    </vt:vector>
  </HeadingPairs>
  <TitlesOfParts>
    <vt:vector size="72" baseType="lpstr">
      <vt:lpstr>Arial</vt:lpstr>
      <vt:lpstr>Calibri</vt:lpstr>
      <vt:lpstr>Calibri Light</vt:lpstr>
      <vt:lpstr>Century Gothic</vt:lpstr>
      <vt:lpstr>Gill Sans MT</vt:lpstr>
      <vt:lpstr>Impact</vt:lpstr>
      <vt:lpstr>Times New Roman</vt:lpstr>
      <vt:lpstr>Trebuchet MS</vt:lpstr>
      <vt:lpstr>Wingdings 3</vt:lpstr>
      <vt:lpstr>Facet</vt:lpstr>
      <vt:lpstr>Office Theme</vt:lpstr>
      <vt:lpstr>Ion</vt:lpstr>
      <vt:lpstr>Badge</vt:lpstr>
      <vt:lpstr>BAPAKU YANG BAIK</vt:lpstr>
      <vt:lpstr>BAPAKU YANG BAIK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APA YANG AKAN KUKATAKAN  TENTANG BAGAIMANA BAPA MENCIPTAKAN AKU</vt:lpstr>
      <vt:lpstr>MAZMUR 139:13-16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ANAK YANG HILANG  DITEMUKAN  DI HARI NATAL</vt:lpstr>
      <vt:lpstr>BAGAIMANA AYAH MENGENAL, MEMIKIRKAN  DAN MEMPERHATIKAN AKU</vt:lpstr>
      <vt:lpstr>BAGAIMANA AYAH MENGENAL, MEMIKIRKAN  DAN MEMPERHATIKAN AKU</vt:lpstr>
      <vt:lpstr>MAZMUR 139: 1-6, 23-24.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S’PERTI BAPA SAYANG ANAK-NYA</vt:lpstr>
      <vt:lpstr>PowerPoint Presentation</vt:lpstr>
      <vt:lpstr>PowerPoint Presentation</vt:lpstr>
      <vt:lpstr>PowerPoint Presentation</vt:lpstr>
      <vt:lpstr>BAGAIMANA AYAH MENGASIHI  DAN MENYAYANGI AKU</vt:lpstr>
      <vt:lpstr>BAGAIMANA AYAH MENGASIHI  DAN MENYAYANGI AKU</vt:lpstr>
      <vt:lpstr>MAZMUR 103: 13</vt:lpstr>
      <vt:lpstr>PowerPoint Presentation</vt:lpstr>
      <vt:lpstr>PowerPoint Presentation</vt:lpstr>
      <vt:lpstr>PowerPoint Presentation</vt:lpstr>
      <vt:lpstr>PowerPoint Presentation</vt:lpstr>
      <vt:lpstr>BAPA YANG KEKAL</vt:lpstr>
      <vt:lpstr>PowerPoint Presentation</vt:lpstr>
      <vt:lpstr>PowerPoint Presentation</vt:lpstr>
      <vt:lpstr>STORY BEHIND THE SONG  S’PERTI BAPA SAYANG ANAK-NYA</vt:lpstr>
      <vt:lpstr>  BAGAIMANA AYAHKU  MENYEDIAKAN KEBUTUHANKU  </vt:lpstr>
      <vt:lpstr>LUKAS 6:36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PAHLAWANNYA DEREK REDMOND</vt:lpstr>
      <vt:lpstr>PowerPoint Presentation</vt:lpstr>
      <vt:lpstr>BAGAIMANA AYAHKU MENJADI PAHLAWAN DAN SAHABATKU</vt:lpstr>
      <vt:lpstr>BAGAIMANA AYAHKU MENJADI PAHLAWAN  DAN SAHABATKU</vt:lpstr>
      <vt:lpstr>MAZMUR 139:7-12</vt:lpstr>
      <vt:lpstr>SIAPAKAH WAKIL BAPA DALAM HIDUP KITA?</vt:lpstr>
      <vt:lpstr>ESTER  DAN  MORDEKAI</vt:lpstr>
      <vt:lpstr>TIMOTIUS DAN PAULUS</vt:lpstr>
      <vt:lpstr>AKU SUDAH TIDAK PUNYA AYAH!! AYAHKU BUKAN AYAH YANG BAIK!!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BAPAKU YANG BAIK</dc:title>
  <dc:creator>Grace Sumilat</dc:creator>
  <cp:lastModifiedBy>Grace Sumilat</cp:lastModifiedBy>
  <cp:revision>22</cp:revision>
  <dcterms:created xsi:type="dcterms:W3CDTF">2018-06-01T05:30:24Z</dcterms:created>
  <dcterms:modified xsi:type="dcterms:W3CDTF">2018-06-10T02:05:20Z</dcterms:modified>
</cp:coreProperties>
</file>