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5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D9597-7940-4931-9A05-943B91CF5EFB}" type="datetimeFigureOut">
              <a:rPr lang="id-ID" smtClean="0"/>
              <a:t>08/06/2018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62D6A-6658-4BDA-B0BF-399A21F1A9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2923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76881"/>
            <a:ext cx="12192000" cy="1825096"/>
          </a:xfrm>
        </p:spPr>
        <p:txBody>
          <a:bodyPr>
            <a:normAutofit/>
          </a:bodyPr>
          <a:lstStyle/>
          <a:p>
            <a:pPr algn="ctr"/>
            <a:r>
              <a:rPr lang="id-ID" sz="9600" dirty="0" smtClean="0"/>
              <a:t>KELOMPOK MERAH</a:t>
            </a:r>
            <a:endParaRPr lang="id-ID" sz="9600" dirty="0"/>
          </a:p>
        </p:txBody>
      </p:sp>
      <p:sp>
        <p:nvSpPr>
          <p:cNvPr id="4" name="Oval 3"/>
          <p:cNvSpPr/>
          <p:nvPr/>
        </p:nvSpPr>
        <p:spPr>
          <a:xfrm>
            <a:off x="2099256" y="2730321"/>
            <a:ext cx="7547020" cy="29492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341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76881"/>
            <a:ext cx="12192000" cy="1825096"/>
          </a:xfrm>
        </p:spPr>
        <p:txBody>
          <a:bodyPr>
            <a:normAutofit/>
          </a:bodyPr>
          <a:lstStyle/>
          <a:p>
            <a:pPr algn="ctr"/>
            <a:r>
              <a:rPr lang="id-ID" sz="9600" dirty="0" smtClean="0"/>
              <a:t>KELOMPOK KUNING</a:t>
            </a:r>
            <a:endParaRPr lang="id-ID" sz="9600" dirty="0"/>
          </a:p>
        </p:txBody>
      </p:sp>
      <p:sp>
        <p:nvSpPr>
          <p:cNvPr id="4" name="Oval 3"/>
          <p:cNvSpPr/>
          <p:nvPr/>
        </p:nvSpPr>
        <p:spPr>
          <a:xfrm>
            <a:off x="2099256" y="2730321"/>
            <a:ext cx="7547020" cy="29492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909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76881"/>
            <a:ext cx="12192000" cy="1825096"/>
          </a:xfrm>
        </p:spPr>
        <p:txBody>
          <a:bodyPr>
            <a:normAutofit/>
          </a:bodyPr>
          <a:lstStyle/>
          <a:p>
            <a:pPr algn="ctr"/>
            <a:r>
              <a:rPr lang="id-ID" sz="9600" dirty="0" smtClean="0"/>
              <a:t>KELOMPOK HIJAU</a:t>
            </a:r>
            <a:endParaRPr lang="id-ID" sz="9600" dirty="0"/>
          </a:p>
        </p:txBody>
      </p:sp>
      <p:sp>
        <p:nvSpPr>
          <p:cNvPr id="4" name="Oval 3"/>
          <p:cNvSpPr/>
          <p:nvPr/>
        </p:nvSpPr>
        <p:spPr>
          <a:xfrm>
            <a:off x="2099256" y="2730321"/>
            <a:ext cx="7547020" cy="29492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3799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76881"/>
            <a:ext cx="12192000" cy="1825096"/>
          </a:xfrm>
        </p:spPr>
        <p:txBody>
          <a:bodyPr>
            <a:normAutofit/>
          </a:bodyPr>
          <a:lstStyle/>
          <a:p>
            <a:pPr algn="ctr"/>
            <a:r>
              <a:rPr lang="id-ID" sz="9600" dirty="0" smtClean="0"/>
              <a:t>KELOMPOK BIRU</a:t>
            </a:r>
            <a:endParaRPr lang="id-ID" sz="9600" dirty="0"/>
          </a:p>
        </p:txBody>
      </p:sp>
      <p:sp>
        <p:nvSpPr>
          <p:cNvPr id="4" name="Oval 3"/>
          <p:cNvSpPr/>
          <p:nvPr/>
        </p:nvSpPr>
        <p:spPr>
          <a:xfrm>
            <a:off x="2099256" y="2730321"/>
            <a:ext cx="7547020" cy="294926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03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1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760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2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190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3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56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4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877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5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54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6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389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7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0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8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070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9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47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10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950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11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806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rt 3"/>
          <p:cNvSpPr/>
          <p:nvPr/>
        </p:nvSpPr>
        <p:spPr>
          <a:xfrm>
            <a:off x="2270975" y="824249"/>
            <a:ext cx="7650051" cy="5460641"/>
          </a:xfrm>
          <a:prstGeom prst="hear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718313" y="2194603"/>
            <a:ext cx="67553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SEKARANG GILIRAN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KELOMPOK........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8804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E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400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S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24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T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244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E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22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>
                <a:latin typeface="Arial Black" panose="020B0A04020102020204" pitchFamily="34" charset="0"/>
              </a:rPr>
              <a:t>R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404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>
                <a:latin typeface="Arial Black" panose="020B0A04020102020204" pitchFamily="34" charset="0"/>
              </a:rPr>
              <a:t>D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67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>
                <a:latin typeface="Arial Black" panose="020B0A04020102020204" pitchFamily="34" charset="0"/>
              </a:rPr>
              <a:t>A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199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>
                <a:latin typeface="Arial Black" panose="020B0A04020102020204" pitchFamily="34" charset="0"/>
              </a:rPr>
              <a:t>U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996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D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1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Y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107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U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47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S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2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U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232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F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495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H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376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O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288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F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93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N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377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I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352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P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1634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I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17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N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1360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E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23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H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076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A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466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S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994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R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24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U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976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T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271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A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653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B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9471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S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7900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A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0690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L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523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O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2961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M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60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E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869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L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1196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I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329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S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7071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decagon 5"/>
          <p:cNvSpPr/>
          <p:nvPr/>
        </p:nvSpPr>
        <p:spPr>
          <a:xfrm>
            <a:off x="3610378" y="1803405"/>
            <a:ext cx="4971245" cy="459739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876178"/>
          </a:xfrm>
        </p:spPr>
        <p:txBody>
          <a:bodyPr>
            <a:noAutofit/>
          </a:bodyPr>
          <a:lstStyle/>
          <a:p>
            <a:pPr algn="ctr"/>
            <a:r>
              <a:rPr lang="id-ID" sz="23900" dirty="0" smtClean="0">
                <a:latin typeface="Arial Black" panose="020B0A04020102020204" pitchFamily="34" charset="0"/>
              </a:rPr>
              <a:t>A</a:t>
            </a:r>
            <a:endParaRPr lang="id-ID" sz="23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8158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34</TotalTime>
  <Words>64</Words>
  <Application>Microsoft Office PowerPoint</Application>
  <PresentationFormat>Widescreen</PresentationFormat>
  <Paragraphs>58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Arial Black</vt:lpstr>
      <vt:lpstr>Calibri</vt:lpstr>
      <vt:lpstr>Century Gothic</vt:lpstr>
      <vt:lpstr>Vapor Trail</vt:lpstr>
      <vt:lpstr>KELOMPOK MERAH</vt:lpstr>
      <vt:lpstr>KELOMPOK KUNING</vt:lpstr>
      <vt:lpstr>KELOMPOK HIJAU</vt:lpstr>
      <vt:lpstr>KELOMPOK BIRU</vt:lpstr>
      <vt:lpstr>1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11</vt:lpstr>
      <vt:lpstr>PowerPoint Presentation</vt:lpstr>
      <vt:lpstr>E</vt:lpstr>
      <vt:lpstr>S</vt:lpstr>
      <vt:lpstr>T</vt:lpstr>
      <vt:lpstr>E</vt:lpstr>
      <vt:lpstr>R</vt:lpstr>
      <vt:lpstr>D</vt:lpstr>
      <vt:lpstr>A</vt:lpstr>
      <vt:lpstr>U</vt:lpstr>
      <vt:lpstr>D</vt:lpstr>
      <vt:lpstr>Y</vt:lpstr>
      <vt:lpstr>U</vt:lpstr>
      <vt:lpstr>S</vt:lpstr>
      <vt:lpstr>U</vt:lpstr>
      <vt:lpstr>F</vt:lpstr>
      <vt:lpstr>H</vt:lpstr>
      <vt:lpstr>O</vt:lpstr>
      <vt:lpstr>F</vt:lpstr>
      <vt:lpstr>N</vt:lpstr>
      <vt:lpstr>I</vt:lpstr>
      <vt:lpstr>P</vt:lpstr>
      <vt:lpstr>I</vt:lpstr>
      <vt:lpstr>N</vt:lpstr>
      <vt:lpstr>E</vt:lpstr>
      <vt:lpstr>H</vt:lpstr>
      <vt:lpstr>A</vt:lpstr>
      <vt:lpstr>S</vt:lpstr>
      <vt:lpstr>R</vt:lpstr>
      <vt:lpstr>U</vt:lpstr>
      <vt:lpstr>T</vt:lpstr>
      <vt:lpstr>A</vt:lpstr>
      <vt:lpstr>B</vt:lpstr>
      <vt:lpstr>S</vt:lpstr>
      <vt:lpstr>A</vt:lpstr>
      <vt:lpstr>L</vt:lpstr>
      <vt:lpstr>O</vt:lpstr>
      <vt:lpstr>M</vt:lpstr>
      <vt:lpstr>E</vt:lpstr>
      <vt:lpstr>L</vt:lpstr>
      <vt:lpstr>I</vt:lpstr>
      <vt:lpstr>S</vt:lpstr>
      <vt:lpstr>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KELOMPOK MERAH</dc:title>
  <dc:creator>Grace Sumilat</dc:creator>
  <cp:lastModifiedBy>Grace Sumilat</cp:lastModifiedBy>
  <cp:revision>3</cp:revision>
  <cp:lastPrinted>2018-06-08T05:36:03Z</cp:lastPrinted>
  <dcterms:created xsi:type="dcterms:W3CDTF">2018-06-08T05:07:11Z</dcterms:created>
  <dcterms:modified xsi:type="dcterms:W3CDTF">2018-06-08T05:41:44Z</dcterms:modified>
</cp:coreProperties>
</file>