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5" r:id="rId9"/>
    <p:sldId id="266" r:id="rId10"/>
    <p:sldId id="26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48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969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297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34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333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62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264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259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02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509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777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662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asil gambar untuk letter 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237" y="-1"/>
            <a:ext cx="667752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3457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asil gambar untuk letter 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72965"/>
            <a:ext cx="5486400" cy="6385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6387921"/>
            <a:ext cx="12192000" cy="47007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Rectangle 6"/>
          <p:cNvSpPr/>
          <p:nvPr/>
        </p:nvSpPr>
        <p:spPr>
          <a:xfrm>
            <a:off x="0" y="2886"/>
            <a:ext cx="12192000" cy="47007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ectangle 5"/>
          <p:cNvSpPr/>
          <p:nvPr/>
        </p:nvSpPr>
        <p:spPr>
          <a:xfrm rot="5400000">
            <a:off x="-2722440" y="3195404"/>
            <a:ext cx="5914956" cy="47007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/>
          <p:cNvSpPr/>
          <p:nvPr/>
        </p:nvSpPr>
        <p:spPr>
          <a:xfrm rot="5400000">
            <a:off x="8999483" y="3195404"/>
            <a:ext cx="5914956" cy="47007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31444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asil gambar untuk letter 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441" y="392806"/>
            <a:ext cx="6061119" cy="6465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6465194"/>
            <a:ext cx="12192000" cy="39280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39280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60765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asil gambar untuk letter 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927" y="0"/>
            <a:ext cx="6860146" cy="6860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9345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asil gambar untuk letter 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412" y="-3178"/>
            <a:ext cx="6963177" cy="6861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8797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asil gambar untuk letter 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099" y="-20015"/>
            <a:ext cx="5301803" cy="6878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4777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asil gambar untuk letter 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7516" y="-486"/>
            <a:ext cx="7516969" cy="685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5894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asil gambar untuk letter 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927" y="0"/>
            <a:ext cx="6860146" cy="6860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7877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asil gambar untuk letter 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927" y="-2146"/>
            <a:ext cx="6860146" cy="6860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2677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asil gambar untuk letter 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488" y="0"/>
            <a:ext cx="6873025" cy="687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75040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Grace Sumilat</dc:creator>
  <cp:lastModifiedBy>Grace Sumilat</cp:lastModifiedBy>
  <cp:revision>6</cp:revision>
  <cp:lastPrinted>2018-06-29T04:22:06Z</cp:lastPrinted>
  <dcterms:created xsi:type="dcterms:W3CDTF">2018-06-28T07:05:41Z</dcterms:created>
  <dcterms:modified xsi:type="dcterms:W3CDTF">2018-06-29T04:26:37Z</dcterms:modified>
</cp:coreProperties>
</file>