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6472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93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833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788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902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525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211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6121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129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42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0332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1287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7633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2249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752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2939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35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9C818-FB9F-468B-8F1E-E387E9D89A66}" type="datetimeFigureOut">
              <a:rPr lang="id-ID" smtClean="0"/>
              <a:t>29/06/2018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E9EDE-BB7F-4A58-A807-CAC7234767A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07641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1076" y="0"/>
            <a:ext cx="9860924" cy="6858000"/>
          </a:xfrm>
        </p:spPr>
        <p:txBody>
          <a:bodyPr>
            <a:noAutofit/>
          </a:bodyPr>
          <a:lstStyle/>
          <a:p>
            <a:pPr algn="ctr"/>
            <a:r>
              <a:rPr lang="id-ID" sz="16000" dirty="0" smtClean="0">
                <a:ln w="38100">
                  <a:solidFill>
                    <a:srgbClr val="FF0000"/>
                  </a:solidFill>
                </a:ln>
                <a:latin typeface="Arial Black" panose="020B0A04020102020204" pitchFamily="34" charset="0"/>
              </a:rPr>
              <a:t>LANJUT </a:t>
            </a:r>
            <a:br>
              <a:rPr lang="id-ID" sz="16000" dirty="0" smtClean="0">
                <a:ln w="38100">
                  <a:solidFill>
                    <a:srgbClr val="FF0000"/>
                  </a:solidFill>
                </a:ln>
                <a:latin typeface="Arial Black" panose="020B0A04020102020204" pitchFamily="34" charset="0"/>
              </a:rPr>
            </a:br>
            <a:r>
              <a:rPr lang="id-ID" sz="16000" dirty="0" smtClean="0">
                <a:ln w="38100">
                  <a:solidFill>
                    <a:srgbClr val="FF0000"/>
                  </a:solidFill>
                </a:ln>
                <a:latin typeface="Arial Black" panose="020B0A04020102020204" pitchFamily="34" charset="0"/>
              </a:rPr>
              <a:t>UMUR</a:t>
            </a:r>
            <a:endParaRPr lang="id-ID" sz="16000" dirty="0">
              <a:ln w="38100">
                <a:solidFill>
                  <a:srgbClr val="FF0000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30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id-ID" sz="15500" dirty="0" smtClean="0">
                <a:ln w="38100">
                  <a:solidFill>
                    <a:srgbClr val="FFFF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MENDAPAT</a:t>
            </a:r>
            <a:br>
              <a:rPr lang="id-ID" sz="15500" dirty="0" smtClean="0">
                <a:ln w="38100">
                  <a:solidFill>
                    <a:srgbClr val="FFFF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id-ID" sz="15500" dirty="0" smtClean="0">
                <a:ln w="38100">
                  <a:solidFill>
                    <a:srgbClr val="FFFF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TANAH</a:t>
            </a:r>
            <a:endParaRPr lang="id-ID" sz="15500" dirty="0">
              <a:ln w="38100">
                <a:solidFill>
                  <a:srgbClr val="FFFF00"/>
                </a:solidFill>
              </a:ln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50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id-ID" sz="12900" dirty="0" smtClean="0">
                <a:ln w="38100">
                  <a:solidFill>
                    <a:srgbClr val="FFFF00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BAIK KEADAANMU</a:t>
            </a:r>
            <a:endParaRPr lang="id-ID" sz="12900" dirty="0">
              <a:ln w="38100">
                <a:solidFill>
                  <a:srgbClr val="FFFF00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6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id-ID" sz="10800" dirty="0" smtClean="0">
                <a:ln w="381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BERBAHAGIA</a:t>
            </a:r>
            <a:endParaRPr lang="id-ID" sz="10800" dirty="0">
              <a:ln w="38100">
                <a:solidFill>
                  <a:srgbClr val="FF0000"/>
                </a:solidFill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650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</TotalTime>
  <Words>5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Trebuchet MS</vt:lpstr>
      <vt:lpstr>Tw Cen MT</vt:lpstr>
      <vt:lpstr>Circuit</vt:lpstr>
      <vt:lpstr>LANJUT  UMUR</vt:lpstr>
      <vt:lpstr>MENDAPAT TANAH</vt:lpstr>
      <vt:lpstr>BAIK KEADAANMU</vt:lpstr>
      <vt:lpstr>BERBAHAGIA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LANJUT  UMUR</dc:title>
  <dc:creator>Grace Sumilat</dc:creator>
  <cp:lastModifiedBy>Grace Sumilat</cp:lastModifiedBy>
  <cp:revision>4</cp:revision>
  <cp:lastPrinted>2018-06-29T04:42:53Z</cp:lastPrinted>
  <dcterms:created xsi:type="dcterms:W3CDTF">2018-06-29T04:28:31Z</dcterms:created>
  <dcterms:modified xsi:type="dcterms:W3CDTF">2018-06-29T04:47:33Z</dcterms:modified>
</cp:coreProperties>
</file>