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0826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789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4138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187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3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176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991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662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941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398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630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D87E2-F1FC-4E57-93FE-E6E6BCF7DF79}" type="datetimeFigureOut">
              <a:rPr lang="id-ID" smtClean="0"/>
              <a:t>09/06/2018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510FE-E0F4-4A8A-92AF-62F350DE268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191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 descr="Hasil gambar untuk kasih b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1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sil gambar untuk father's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74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father's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2" y="0"/>
            <a:ext cx="110448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51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857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32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635" y="-1"/>
            <a:ext cx="763073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70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love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9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father's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372"/>
            <a:ext cx="12189758" cy="667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736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salib krist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38" y="0"/>
            <a:ext cx="4984124" cy="681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054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salib krist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72" y="-1"/>
            <a:ext cx="10328856" cy="687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501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the cross of jes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20" y="-1"/>
            <a:ext cx="6851561" cy="685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53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4</cp:revision>
  <cp:lastPrinted>2018-06-09T05:13:53Z</cp:lastPrinted>
  <dcterms:created xsi:type="dcterms:W3CDTF">2018-06-09T04:59:15Z</dcterms:created>
  <dcterms:modified xsi:type="dcterms:W3CDTF">2018-06-09T05:35:24Z</dcterms:modified>
</cp:coreProperties>
</file>