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handoutMasterIdLst>
    <p:handoutMasterId r:id="rId42"/>
  </p:handoutMasterIdLst>
  <p:sldIdLst>
    <p:sldId id="257" r:id="rId2"/>
    <p:sldId id="258" r:id="rId3"/>
    <p:sldId id="259" r:id="rId4"/>
    <p:sldId id="264" r:id="rId5"/>
    <p:sldId id="261" r:id="rId6"/>
    <p:sldId id="263" r:id="rId7"/>
    <p:sldId id="265" r:id="rId8"/>
    <p:sldId id="262" r:id="rId9"/>
    <p:sldId id="270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9" r:id="rId23"/>
    <p:sldId id="280" r:id="rId24"/>
    <p:sldId id="281" r:id="rId25"/>
    <p:sldId id="290" r:id="rId26"/>
    <p:sldId id="291" r:id="rId27"/>
    <p:sldId id="283" r:id="rId28"/>
    <p:sldId id="284" r:id="rId29"/>
    <p:sldId id="285" r:id="rId30"/>
    <p:sldId id="292" r:id="rId31"/>
    <p:sldId id="287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1F20C-70E0-4EB0-AFA4-275517A485EB}" type="datetimeFigureOut">
              <a:rPr lang="id-ID" smtClean="0"/>
              <a:t>05/06/2018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9AA49-A8D2-446C-A51E-30D0D0DFE76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341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5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66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9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23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7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10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88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63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1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7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0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SIAPAKAH AKU?</a:t>
            </a:r>
            <a:endParaRPr lang="id-ID" dirty="0"/>
          </a:p>
        </p:txBody>
      </p:sp>
      <p:pic>
        <p:nvPicPr>
          <p:cNvPr id="1026" name="Picture 2" descr="Hasil gambar untuk DAVID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073" y="-1"/>
            <a:ext cx="5713927" cy="690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SIAPA YANG TAHU APA SAJA PEKERJAANKU?</a:t>
            </a:r>
            <a:endParaRPr lang="id-ID" dirty="0"/>
          </a:p>
        </p:txBody>
      </p:sp>
      <p:pic>
        <p:nvPicPr>
          <p:cNvPr id="2050" name="Picture 2" descr="Hasil gambar untuk BERBAGAI MACAM PEKERJA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21" y="1382975"/>
            <a:ext cx="9474558" cy="541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07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asil gambar untuk DAVID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98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DAVID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44" y="0"/>
            <a:ext cx="8770513" cy="688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78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DAVID IN THE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6" y="-1"/>
            <a:ext cx="10260169" cy="687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71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panah tombak lemb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88" y="0"/>
            <a:ext cx="10420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968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david and jonathan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52"/>
            <a:ext cx="5296577" cy="676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52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asil gambar untuk david married with the saul's daugh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38101"/>
            <a:ext cx="9753600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504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2290" name="Picture 2" descr="Hasil gambar untuk PEPERANGAN DA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79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daud dikejar kejar s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707"/>
            <a:ext cx="12209172" cy="610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079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asil gambar untuk DAVID IN ADULL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46" y="-94670"/>
            <a:ext cx="10139309" cy="695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05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4338" name="Picture 2" descr="Hasil gambar untuk DAVID IN ADULL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5935"/>
            <a:ext cx="12166165" cy="630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462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asil gambar untuk KING DAVID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78" y="0"/>
            <a:ext cx="104104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823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asil gambar untuk MEFIBOSET MAKAN SEHIDANGAN DENGAN RA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0" y="0"/>
            <a:ext cx="9509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11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asil gambar untuk ANGKA LI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123" y="81756"/>
            <a:ext cx="7045754" cy="677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78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8434" name="Picture 2" descr="Hasil gambar untuk BAYI DALAM KANDUNG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75" y="0"/>
            <a:ext cx="116426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46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9458" name="Picture 2" descr="Hasil gambar untuk LANG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69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asil gambar untuk LOVE AND CROSS OF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1" y="0"/>
            <a:ext cx="6864439" cy="686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986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21506" name="Picture 2" descr="Hasil gambar untuk ALAT TULIS DAN SEPATU DAN 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asil gambar untuk ALAT TULIS DAN SEPATU DAN 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8" y="3284218"/>
            <a:ext cx="5334002" cy="357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Hasil gambar untuk ICE CR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792" y="0"/>
            <a:ext cx="2494208" cy="331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Hasil gambar untuk MIE GORE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8" y="1858173"/>
            <a:ext cx="2792335" cy="145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 descr="Hasil gambar untuk MAINAN BOL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8" y="-1"/>
            <a:ext cx="2792335" cy="185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943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2530" name="Picture 2" descr="Hasil gambar untuk DEREK REDM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11" y="0"/>
            <a:ext cx="114603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158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asil gambar untuk PAPA CU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283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asil gambar untuk DAVID KING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167" y="0"/>
            <a:ext cx="79976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978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asil gambar untuk YOKHEB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08" y="-1"/>
            <a:ext cx="71628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asil gambar untuk SAMUEL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72" y="4123386"/>
            <a:ext cx="5469228" cy="273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Hasil gambar untuk MARIA AND JES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608" y="-1"/>
            <a:ext cx="2687392" cy="412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asil gambar untuk DAVID THE SHEPHERD BO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0"/>
            <a:ext cx="44128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05460" y="5169622"/>
            <a:ext cx="23246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7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?????</a:t>
            </a:r>
            <a:endParaRPr lang="en-US" sz="7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67" y="1463367"/>
            <a:ext cx="23246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7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?????</a:t>
            </a:r>
            <a:endParaRPr lang="en-US" sz="7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621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8000" b="1" dirty="0"/>
              <a:t>1</a:t>
            </a:r>
            <a:r>
              <a:rPr lang="id-ID" sz="8000" b="1" dirty="0" smtClean="0"/>
              <a:t> TESALONIKA 2: 7-8</a:t>
            </a:r>
            <a:endParaRPr lang="id-ID" sz="8000" b="1" dirty="0"/>
          </a:p>
        </p:txBody>
      </p:sp>
      <p:pic>
        <p:nvPicPr>
          <p:cNvPr id="26626" name="Picture 2" descr="Hasil gambar untuk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73" y="1474458"/>
            <a:ext cx="7178055" cy="538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155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7650" name="Picture 2" descr="Hasil gambar untuk NAOMI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643"/>
            <a:ext cx="12192000" cy="610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014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8000" b="1" dirty="0"/>
              <a:t>1</a:t>
            </a:r>
            <a:r>
              <a:rPr lang="id-ID" sz="8000" b="1" dirty="0" smtClean="0"/>
              <a:t> TESALONIKA 2: 11-12</a:t>
            </a:r>
            <a:endParaRPr lang="id-ID" sz="8000" b="1" dirty="0"/>
          </a:p>
        </p:txBody>
      </p:sp>
      <p:pic>
        <p:nvPicPr>
          <p:cNvPr id="26626" name="Picture 2" descr="Hasil gambar untuk BI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73" y="1474458"/>
            <a:ext cx="7178055" cy="538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204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asil gambar untuk JESSE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448" y="5260"/>
            <a:ext cx="9136987" cy="685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566670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8630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asil gambar untuk JESSE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73" y="48296"/>
            <a:ext cx="9448254" cy="676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59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asil gambar untuk JESSE DAVID AND SAM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057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asil gambar untuk JESSE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448" y="5260"/>
            <a:ext cx="9136987" cy="685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566670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8182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sil gambar untuk JESSE DAVID AND SAM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5" y="0"/>
            <a:ext cx="106051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355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asil gambar untuk JESSE IN THE BIB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8"/>
          <a:stretch/>
        </p:blipFill>
        <p:spPr bwMode="auto">
          <a:xfrm>
            <a:off x="0" y="5260"/>
            <a:ext cx="4977111" cy="685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asil gambar untuk NAOMI IN THE BI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11" y="1851142"/>
            <a:ext cx="7214889" cy="36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9004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asil gambar untuk DAVID AS A SHEPHERD B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028" y="0"/>
            <a:ext cx="5215944" cy="688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13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asil gambar untuk RUMAH SEDERH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6516710"/>
            <a:ext cx="10315977" cy="34129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95219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asil gambar untuk RANTA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499" y="0"/>
            <a:ext cx="4997003" cy="685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593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asil gambar untuk DAVID  IN THE BIBLE 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319" y="0"/>
            <a:ext cx="9105363" cy="682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534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asil gambar untuk KELILING DU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505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asil gambar untuk MENGAMPU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56" y="0"/>
            <a:ext cx="103386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43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asil gambar untuk FAMI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3974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asil gambar untuk KID PRAISE AND WOR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09" y="0"/>
            <a:ext cx="9337183" cy="685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201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140</TotalTime>
  <Words>22</Words>
  <Application>Microsoft Office PowerPoint</Application>
  <PresentationFormat>Widescreen</PresentationFormat>
  <Paragraphs>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SIAPAKAH AKU?</vt:lpstr>
      <vt:lpstr>SIAPA YANG TAHU APA SAJA PEKERJAANKU?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TESALONIKA 2: 7-8</vt:lpstr>
      <vt:lpstr>PowerPoint Presentation</vt:lpstr>
      <vt:lpstr>1 TESALONIKA 2: 11-12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2</dc:title>
  <dc:creator>Grace Sumilat</dc:creator>
  <cp:lastModifiedBy>Grace Sumilat</cp:lastModifiedBy>
  <cp:revision>12</cp:revision>
  <cp:lastPrinted>2018-06-05T04:51:32Z</cp:lastPrinted>
  <dcterms:created xsi:type="dcterms:W3CDTF">2018-06-05T02:36:42Z</dcterms:created>
  <dcterms:modified xsi:type="dcterms:W3CDTF">2018-06-05T04:57:28Z</dcterms:modified>
</cp:coreProperties>
</file>