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9" r:id="rId2"/>
    <p:sldMasterId id="2147483681" r:id="rId3"/>
  </p:sldMasterIdLst>
  <p:sldIdLst>
    <p:sldId id="256" r:id="rId4"/>
    <p:sldId id="257" r:id="rId5"/>
    <p:sldId id="281" r:id="rId6"/>
    <p:sldId id="258" r:id="rId7"/>
    <p:sldId id="268" r:id="rId8"/>
    <p:sldId id="259" r:id="rId9"/>
    <p:sldId id="270" r:id="rId10"/>
    <p:sldId id="261" r:id="rId11"/>
    <p:sldId id="272" r:id="rId12"/>
    <p:sldId id="263" r:id="rId13"/>
    <p:sldId id="274" r:id="rId14"/>
    <p:sldId id="265" r:id="rId15"/>
    <p:sldId id="276" r:id="rId16"/>
    <p:sldId id="267" r:id="rId17"/>
    <p:sldId id="277" r:id="rId18"/>
    <p:sldId id="278" r:id="rId19"/>
    <p:sldId id="279" r:id="rId20"/>
    <p:sldId id="28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9261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6156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7415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2796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6118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7217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1052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1154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542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8570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317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45409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9374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3719344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11942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95960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8661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5213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0048444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1411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8689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431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626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65417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2421228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Sesi 3</a:t>
            </a:r>
            <a:br>
              <a:rPr lang="id-ID" dirty="0" smtClean="0"/>
            </a:br>
            <a:r>
              <a:rPr lang="id-ID" dirty="0" smtClean="0"/>
              <a:t>mengumpulkan kepingan hatiku </a:t>
            </a:r>
            <a:br>
              <a:rPr lang="id-ID" dirty="0" smtClean="0"/>
            </a:br>
            <a:r>
              <a:rPr lang="id-ID" dirty="0" smtClean="0"/>
              <a:t>yang hancur</a:t>
            </a:r>
            <a:endParaRPr lang="id-ID" dirty="0"/>
          </a:p>
        </p:txBody>
      </p:sp>
      <p:pic>
        <p:nvPicPr>
          <p:cNvPr id="2050" name="Picture 2" descr="Hasil gambar untuk puzzle hati he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77"/>
          <a:stretch/>
        </p:blipFill>
        <p:spPr bwMode="auto">
          <a:xfrm>
            <a:off x="3749503" y="2601533"/>
            <a:ext cx="4692994" cy="408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748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asil gambar untuk bingkai portr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31" y="160835"/>
            <a:ext cx="4524956" cy="654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978" y="455277"/>
            <a:ext cx="2756079" cy="6061433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ADEGAN 1. AHITOFEL SANG PENASIHAT RAJA</a:t>
            </a:r>
            <a:endParaRPr lang="id-ID" dirty="0"/>
          </a:p>
        </p:txBody>
      </p:sp>
      <p:pic>
        <p:nvPicPr>
          <p:cNvPr id="2050" name="Picture 2" descr="Hasil gambar untuk AHITOFEL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012" y="159954"/>
            <a:ext cx="5735178" cy="6554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24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khirnya! 'Kentut' Resmi Mengubah Namanya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85667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351986" cy="5829613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ADEGAN 2. AHITOFEL BERTUMBUH MENJADI ANAK MINDER/ PEMALU</a:t>
            </a:r>
            <a:endParaRPr lang="id-ID" dirty="0"/>
          </a:p>
        </p:txBody>
      </p:sp>
      <p:pic>
        <p:nvPicPr>
          <p:cNvPr id="3074" name="Picture 2" descr="Hasil gambar untuk bingkai waja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251" y="254401"/>
            <a:ext cx="6370749" cy="637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48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dirty="0" smtClean="0"/>
              <a:t>#1. BERJUANG UNTUK MEMBUKTIKAN DIA HEBAT</a:t>
            </a:r>
            <a:br>
              <a:rPr lang="id-ID" dirty="0" smtClean="0"/>
            </a:br>
            <a:r>
              <a:rPr lang="id-ID" dirty="0" smtClean="0"/>
              <a:t>#1. MENYERAH DENGAN HIDUPNYA. </a:t>
            </a:r>
            <a:br>
              <a:rPr lang="id-ID" dirty="0" smtClean="0"/>
            </a:br>
            <a:r>
              <a:rPr lang="id-ID" dirty="0" smtClean="0"/>
              <a:t>GAGAL KARENA MINDER</a:t>
            </a:r>
            <a:endParaRPr lang="id-ID" dirty="0"/>
          </a:p>
        </p:txBody>
      </p:sp>
      <p:pic>
        <p:nvPicPr>
          <p:cNvPr id="7180" name="Picture 12" descr="Hasil gambar untuk BERJUANG MEMBUKTIKAN DIA HEBA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203" y="1870991"/>
            <a:ext cx="7780797" cy="4069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Hasil gambar untuk MIND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0992"/>
            <a:ext cx="6004919" cy="4069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73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Hasil gambar untuk bingkai LANDSCAP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21" y="-1"/>
            <a:ext cx="10084158" cy="685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3092" y="1326524"/>
            <a:ext cx="8525815" cy="4069724"/>
          </a:xfrm>
        </p:spPr>
        <p:txBody>
          <a:bodyPr>
            <a:noAutofit/>
          </a:bodyPr>
          <a:lstStyle/>
          <a:p>
            <a:pPr algn="ctr"/>
            <a:r>
              <a:rPr lang="id-ID" sz="5400" b="1" dirty="0" smtClean="0"/>
              <a:t>ADEGAN 3. </a:t>
            </a:r>
            <a:br>
              <a:rPr lang="id-ID" sz="5400" b="1" dirty="0" smtClean="0"/>
            </a:br>
            <a:r>
              <a:rPr lang="id-ID" sz="5400" b="1" dirty="0" smtClean="0"/>
              <a:t>AHITOFEL BELAJAR </a:t>
            </a:r>
            <a:br>
              <a:rPr lang="id-ID" sz="5400" b="1" dirty="0" smtClean="0"/>
            </a:br>
            <a:r>
              <a:rPr lang="id-ID" sz="5400" b="1" dirty="0" smtClean="0"/>
              <a:t>DENGAN KERAS </a:t>
            </a:r>
            <a:br>
              <a:rPr lang="id-ID" sz="5400" b="1" dirty="0" smtClean="0"/>
            </a:br>
            <a:r>
              <a:rPr lang="id-ID" sz="5400" b="1" dirty="0" smtClean="0"/>
              <a:t>UNTUK MEMBUKTIKAN </a:t>
            </a:r>
            <a:br>
              <a:rPr lang="id-ID" sz="5400" b="1" dirty="0" smtClean="0"/>
            </a:br>
            <a:r>
              <a:rPr lang="id-ID" sz="5400" b="1" dirty="0" smtClean="0"/>
              <a:t>BAHWA DIA HEBAT</a:t>
            </a:r>
            <a:endParaRPr lang="id-ID" sz="5400" b="1" dirty="0"/>
          </a:p>
        </p:txBody>
      </p:sp>
    </p:spTree>
    <p:extLst>
      <p:ext uri="{BB962C8B-B14F-4D97-AF65-F5344CB8AC3E}">
        <p14:creationId xmlns:p14="http://schemas.microsoft.com/office/powerpoint/2010/main" val="109751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#2. MENCARI PENERIMAAN MANUSIA</a:t>
            </a:r>
            <a:br>
              <a:rPr lang="id-ID" dirty="0" smtClean="0"/>
            </a:br>
            <a:r>
              <a:rPr lang="id-ID" dirty="0" smtClean="0"/>
              <a:t>#2. MERUSAKKAN HIDUPNYA UNTUK CARI PERHATIAN</a:t>
            </a:r>
            <a:endParaRPr lang="id-ID" dirty="0"/>
          </a:p>
        </p:txBody>
      </p:sp>
      <p:pic>
        <p:nvPicPr>
          <p:cNvPr id="10242" name="Picture 2" descr="Hasil gambar untuk PIA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25625"/>
            <a:ext cx="6887715" cy="3874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asil gambar untuk NARKOB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951" y="1858961"/>
            <a:ext cx="6855049" cy="3841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634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4401"/>
            <a:ext cx="5292144" cy="6100069"/>
          </a:xfrm>
        </p:spPr>
        <p:txBody>
          <a:bodyPr>
            <a:normAutofit/>
          </a:bodyPr>
          <a:lstStyle/>
          <a:p>
            <a:pPr algn="ctr"/>
            <a:r>
              <a:rPr lang="id-ID" sz="4400" dirty="0" smtClean="0"/>
              <a:t>ADEGAN 4.</a:t>
            </a:r>
            <a:br>
              <a:rPr lang="id-ID" sz="4400" dirty="0" smtClean="0"/>
            </a:br>
            <a:r>
              <a:rPr lang="id-ID" sz="4400" dirty="0" smtClean="0"/>
              <a:t> </a:t>
            </a:r>
            <a:br>
              <a:rPr lang="id-ID" sz="4400" dirty="0" smtClean="0"/>
            </a:br>
            <a:r>
              <a:rPr lang="id-ID" sz="4400" dirty="0" smtClean="0"/>
              <a:t>AHITOFEL BANGGA</a:t>
            </a:r>
            <a:br>
              <a:rPr lang="id-ID" sz="4400" dirty="0" smtClean="0"/>
            </a:br>
            <a:r>
              <a:rPr lang="id-ID" sz="4400" dirty="0" smtClean="0"/>
              <a:t> </a:t>
            </a:r>
            <a:br>
              <a:rPr lang="id-ID" sz="4400" dirty="0" smtClean="0"/>
            </a:br>
            <a:r>
              <a:rPr lang="id-ID" sz="4400" dirty="0" smtClean="0"/>
              <a:t>KETIKA ELIAM, ANAKNYA, </a:t>
            </a:r>
            <a:br>
              <a:rPr lang="id-ID" sz="4400" dirty="0" smtClean="0"/>
            </a:br>
            <a:r>
              <a:rPr lang="id-ID" sz="4400" dirty="0" smtClean="0"/>
              <a:t/>
            </a:r>
            <a:br>
              <a:rPr lang="id-ID" sz="4400" dirty="0" smtClean="0"/>
            </a:br>
            <a:r>
              <a:rPr lang="id-ID" sz="4400" dirty="0" smtClean="0"/>
              <a:t>BERHASIL MENJADI PAHLAWAN ISRAEL</a:t>
            </a:r>
            <a:endParaRPr lang="id-ID" sz="4400" dirty="0"/>
          </a:p>
        </p:txBody>
      </p:sp>
      <p:pic>
        <p:nvPicPr>
          <p:cNvPr id="3074" name="Picture 2" descr="Hasil gambar untuk bingkai waja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251" y="254401"/>
            <a:ext cx="6370749" cy="637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857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#3. DENDAM</a:t>
            </a:r>
            <a:br>
              <a:rPr lang="id-ID" dirty="0" smtClean="0"/>
            </a:br>
            <a:r>
              <a:rPr lang="id-ID" dirty="0" smtClean="0"/>
              <a:t>#3. APATIS</a:t>
            </a:r>
            <a:endParaRPr lang="id-ID" dirty="0"/>
          </a:p>
        </p:txBody>
      </p:sp>
      <p:pic>
        <p:nvPicPr>
          <p:cNvPr id="11268" name="Picture 4" descr="Hasil gambar untuk AP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521" y="1417749"/>
            <a:ext cx="6694479" cy="382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asil gambar untuk DEND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17749"/>
            <a:ext cx="7048759" cy="382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872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asil gambar untuk bingkai portr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85" y="160835"/>
            <a:ext cx="4524956" cy="654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7171" y="519671"/>
            <a:ext cx="2756079" cy="6061433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ADEGAN 5. AHITOFEL DENDAM KEPADA DAUD</a:t>
            </a:r>
            <a:br>
              <a:rPr lang="id-ID" dirty="0" smtClean="0"/>
            </a:br>
            <a:r>
              <a:rPr lang="id-ID" dirty="0" smtClean="0"/>
              <a:t>PERIHAL BATSYEBA</a:t>
            </a:r>
            <a:endParaRPr lang="id-ID" dirty="0"/>
          </a:p>
        </p:txBody>
      </p:sp>
      <p:pic>
        <p:nvPicPr>
          <p:cNvPr id="5122" name="Picture 2" descr="Hasil gambar untuk AHITOF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738" y="0"/>
            <a:ext cx="5997262" cy="685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172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#4. BUNUH DIRI</a:t>
            </a:r>
            <a:br>
              <a:rPr lang="id-ID" dirty="0" smtClean="0"/>
            </a:br>
            <a:r>
              <a:rPr lang="id-ID" dirty="0" smtClean="0"/>
              <a:t>#4. MEMBUNUH ORANG LAIN</a:t>
            </a:r>
            <a:endParaRPr lang="id-ID" dirty="0"/>
          </a:p>
        </p:txBody>
      </p:sp>
      <p:pic>
        <p:nvPicPr>
          <p:cNvPr id="12290" name="Picture 2" descr="Hasil gambar untuk DETAK JANTUNG MAT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0356"/>
            <a:ext cx="12192000" cy="5344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234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592" y="254401"/>
            <a:ext cx="5343659" cy="6100069"/>
          </a:xfrm>
        </p:spPr>
        <p:txBody>
          <a:bodyPr>
            <a:normAutofit/>
          </a:bodyPr>
          <a:lstStyle/>
          <a:p>
            <a:pPr algn="ctr"/>
            <a:r>
              <a:rPr lang="id-ID" sz="4400" dirty="0" smtClean="0"/>
              <a:t>ADEGAN 6.</a:t>
            </a:r>
            <a:br>
              <a:rPr lang="id-ID" sz="4400" dirty="0" smtClean="0"/>
            </a:br>
            <a:r>
              <a:rPr lang="id-ID" sz="4400" dirty="0" smtClean="0"/>
              <a:t> </a:t>
            </a:r>
            <a:br>
              <a:rPr lang="id-ID" sz="4400" dirty="0" smtClean="0"/>
            </a:br>
            <a:r>
              <a:rPr lang="id-ID" sz="4400" dirty="0" smtClean="0"/>
              <a:t>NASIHAT AHITOFEL</a:t>
            </a:r>
            <a:br>
              <a:rPr lang="id-ID" sz="4400" dirty="0" smtClean="0"/>
            </a:br>
            <a:r>
              <a:rPr lang="id-ID" sz="4400" dirty="0" smtClean="0"/>
              <a:t/>
            </a:r>
            <a:br>
              <a:rPr lang="id-ID" sz="4400" dirty="0" smtClean="0"/>
            </a:br>
            <a:r>
              <a:rPr lang="id-ID" dirty="0" smtClean="0"/>
              <a:t>TIDAK DIDENGARKAN OLEH ABSALOM</a:t>
            </a:r>
            <a:endParaRPr lang="id-ID" sz="4400" dirty="0"/>
          </a:p>
        </p:txBody>
      </p:sp>
      <p:pic>
        <p:nvPicPr>
          <p:cNvPr id="3074" name="Picture 2" descr="Hasil gambar untuk bingkai waja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251" y="254401"/>
            <a:ext cx="6370749" cy="637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02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#5. MISKIN SAHABAT</a:t>
            </a:r>
            <a:br>
              <a:rPr lang="id-ID" dirty="0" smtClean="0"/>
            </a:br>
            <a:r>
              <a:rPr lang="id-ID" dirty="0" smtClean="0"/>
              <a:t>#5. SUKA BERPURA-PURA</a:t>
            </a:r>
            <a:endParaRPr lang="id-ID" dirty="0"/>
          </a:p>
        </p:txBody>
      </p:sp>
      <p:pic>
        <p:nvPicPr>
          <p:cNvPr id="13314" name="Picture 2" descr="Hasil gambar untuk PERSAHABATAN YANG RET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6676"/>
            <a:ext cx="6015040" cy="4010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asil gambar untuk MEMAKAI TOPE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1416676"/>
            <a:ext cx="7429500" cy="4010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278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Hasil gambar untuk bingkai LANDSCAP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21" y="-1"/>
            <a:ext cx="10084158" cy="685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3092" y="1326524"/>
            <a:ext cx="8525815" cy="4069724"/>
          </a:xfrm>
        </p:spPr>
        <p:txBody>
          <a:bodyPr>
            <a:noAutofit/>
          </a:bodyPr>
          <a:lstStyle/>
          <a:p>
            <a:pPr algn="ctr"/>
            <a:r>
              <a:rPr lang="id-ID" sz="5400" b="1" dirty="0" smtClean="0"/>
              <a:t>ADEGAN 7. </a:t>
            </a:r>
            <a:br>
              <a:rPr lang="id-ID" sz="5400" b="1" dirty="0" smtClean="0"/>
            </a:br>
            <a:r>
              <a:rPr lang="id-ID" sz="5400" b="1" dirty="0" smtClean="0"/>
              <a:t>AHITOFEL </a:t>
            </a:r>
            <a:br>
              <a:rPr lang="id-ID" sz="5400" b="1" dirty="0" smtClean="0"/>
            </a:br>
            <a:r>
              <a:rPr lang="id-ID" sz="5400" b="1" dirty="0" smtClean="0"/>
              <a:t>BERPURA-PURA BAIK </a:t>
            </a:r>
            <a:br>
              <a:rPr lang="id-ID" sz="5400" b="1" dirty="0" smtClean="0"/>
            </a:br>
            <a:r>
              <a:rPr lang="id-ID" sz="5400" b="1" dirty="0" smtClean="0"/>
              <a:t>KEPADA DAUD</a:t>
            </a:r>
            <a:endParaRPr lang="id-ID" sz="5400" b="1" dirty="0"/>
          </a:p>
        </p:txBody>
      </p:sp>
    </p:spTree>
    <p:extLst>
      <p:ext uri="{BB962C8B-B14F-4D97-AF65-F5344CB8AC3E}">
        <p14:creationId xmlns:p14="http://schemas.microsoft.com/office/powerpoint/2010/main" val="3912060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 descr="Hasil gambar untuk aku berharga di mata TUHA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" name="AutoShape 8" descr="Hasil gambar untuk aku berharga di mata TUHA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4346" name="Picture 10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220" y="-4942"/>
            <a:ext cx="6851561" cy="685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48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asil gambar untuk benjamin in the bible st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254" y="0"/>
            <a:ext cx="10517746" cy="687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Hasil gambar untuk yabes in the bible sto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173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560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asil gambar untuk david in the bible st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763" y="0"/>
            <a:ext cx="6670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623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asil gambar untuk puzzle of he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96"/>
          <a:stretch/>
        </p:blipFill>
        <p:spPr bwMode="auto">
          <a:xfrm>
            <a:off x="2450765" y="0"/>
            <a:ext cx="68735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345376"/>
            <a:ext cx="1219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outerShdw dist="38100" dir="2700000" algn="bl" rotWithShape="0">
                    <a:schemeClr val="accent5"/>
                  </a:outerShdw>
                </a:effectLst>
              </a:rPr>
              <a:t>IJINKAN TUHAN MEMULIHKAN HATI KITA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blipFill>
                <a:blip r:embed="rId3"/>
                <a:tile tx="0" ty="0" sx="100000" sy="100000" flip="none" algn="tl"/>
              </a:blip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1382011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88</TotalTime>
  <Words>71</Words>
  <Application>Microsoft Office PowerPoint</Application>
  <PresentationFormat>Widescreen</PresentationFormat>
  <Paragraphs>14</Paragraphs>
  <Slides>18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Century Gothic</vt:lpstr>
      <vt:lpstr>Gill Sans MT</vt:lpstr>
      <vt:lpstr>Impact</vt:lpstr>
      <vt:lpstr>Vapor Trail</vt:lpstr>
      <vt:lpstr>Office Theme</vt:lpstr>
      <vt:lpstr>Badge</vt:lpstr>
      <vt:lpstr>Sesi 3 mengumpulkan kepingan hatiku  yang hancur</vt:lpstr>
      <vt:lpstr>ADEGAN 1. AHITOFEL SANG PENASIHAT RAJA</vt:lpstr>
      <vt:lpstr>PowerPoint Presentation</vt:lpstr>
      <vt:lpstr>ADEGAN 2. AHITOFEL BERTUMBUH MENJADI ANAK MINDER/ PEMALU</vt:lpstr>
      <vt:lpstr>#1. BERJUANG UNTUK MEMBUKTIKAN DIA HEBAT #1. MENYERAH DENGAN HIDUPNYA.  GAGAL KARENA MINDER</vt:lpstr>
      <vt:lpstr>ADEGAN 3.  AHITOFEL BELAJAR  DENGAN KERAS  UNTUK MEMBUKTIKAN  BAHWA DIA HEBAT</vt:lpstr>
      <vt:lpstr>#2. MENCARI PENERIMAAN MANUSIA #2. MERUSAKKAN HIDUPNYA UNTUK CARI PERHATIAN</vt:lpstr>
      <vt:lpstr>ADEGAN 4.   AHITOFEL BANGGA   KETIKA ELIAM, ANAKNYA,   BERHASIL MENJADI PAHLAWAN ISRAEL</vt:lpstr>
      <vt:lpstr>#3. DENDAM #3. APATIS</vt:lpstr>
      <vt:lpstr>ADEGAN 5. AHITOFEL DENDAM KEPADA DAUD PERIHAL BATSYEBA</vt:lpstr>
      <vt:lpstr>#4. BUNUH DIRI #4. MEMBUNUH ORANG LAIN</vt:lpstr>
      <vt:lpstr>ADEGAN 6.   NASIHAT AHITOFEL  TIDAK DIDENGARKAN OLEH ABSALOM</vt:lpstr>
      <vt:lpstr>#5. MISKIN SAHABAT #5. SUKA BERPURA-PURA</vt:lpstr>
      <vt:lpstr>ADEGAN 7.  AHITOFEL  BERPURA-PURA BAIK  KEPADA DAUD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 3 mengumpulkan kepingan hatiku  yang hancur</dc:title>
  <dc:creator>Grace Sumilat</dc:creator>
  <cp:lastModifiedBy>Grace Sumilat</cp:lastModifiedBy>
  <cp:revision>10</cp:revision>
  <dcterms:created xsi:type="dcterms:W3CDTF">2018-06-06T05:29:31Z</dcterms:created>
  <dcterms:modified xsi:type="dcterms:W3CDTF">2018-06-10T02:09:07Z</dcterms:modified>
</cp:coreProperties>
</file>