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  <p:sldMasterId id="2147483672" r:id="rId3"/>
  </p:sld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194560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915938"/>
            <a:ext cx="11506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94560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1827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857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99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771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210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623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53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219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959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8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66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040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57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6987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470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4201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638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5581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7225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056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5021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3857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434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831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4991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4505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0343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5133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077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44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51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133940"/>
            <a:ext cx="11247120" cy="1739347"/>
          </a:xfrm>
        </p:spPr>
        <p:txBody>
          <a:bodyPr/>
          <a:lstStyle/>
          <a:p>
            <a:r>
              <a:rPr lang="id-ID" dirty="0" smtClean="0"/>
              <a:t>Sesi 4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2036001"/>
            <a:ext cx="11506200" cy="1081065"/>
          </a:xfrm>
        </p:spPr>
        <p:txBody>
          <a:bodyPr>
            <a:noAutofit/>
          </a:bodyPr>
          <a:lstStyle/>
          <a:p>
            <a:r>
              <a:rPr lang="id-ID" sz="7200" dirty="0" smtClean="0"/>
              <a:t>LUKA ITU TELAH SEMBUH</a:t>
            </a:r>
            <a:endParaRPr lang="id-ID" sz="7200" dirty="0"/>
          </a:p>
        </p:txBody>
      </p:sp>
      <p:pic>
        <p:nvPicPr>
          <p:cNvPr id="1026" name="Picture 2" descr="Hasil gambar untuk LUKA SEMBU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354" y="4515392"/>
            <a:ext cx="4168462" cy="219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asil gambar untuk LUKA SEMBU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769" y="4067136"/>
            <a:ext cx="4168462" cy="219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asil gambar untuk LUKA SEMBU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121213"/>
            <a:ext cx="4168462" cy="219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854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277" y="0"/>
            <a:ext cx="91614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995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HADI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664" y="0"/>
            <a:ext cx="85606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41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BEBAN BER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693" y="0"/>
            <a:ext cx="91506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123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sil gambar untuk GARIS FINI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7766"/>
            <a:ext cx="12192775" cy="654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949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asil gambar untuk BATU BATU BES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879" y="9659"/>
            <a:ext cx="9118242" cy="683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857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asil gambar untuk HEAVEN'S CAL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4" y="0"/>
            <a:ext cx="103057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63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asil gambar untuk MACAM MACAM PROFES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588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MEMUTUSKAN MENGASIHI PAPA DAN MAMA</a:t>
            </a:r>
            <a:endParaRPr lang="id-ID" dirty="0"/>
          </a:p>
        </p:txBody>
      </p:sp>
      <p:pic>
        <p:nvPicPr>
          <p:cNvPr id="9218" name="Picture 2" descr="Hasil gambar untuk MENGASIHI PAPA MA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420" y="1508437"/>
            <a:ext cx="6833160" cy="515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477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BERSYUKUR UNTUK KELUARGA </a:t>
            </a:r>
            <a:br>
              <a:rPr lang="id-ID" dirty="0" smtClean="0"/>
            </a:br>
            <a:r>
              <a:rPr lang="id-ID" dirty="0" smtClean="0"/>
              <a:t>YANG TUHAN BERIKAN</a:t>
            </a:r>
            <a:endParaRPr lang="id-ID" dirty="0"/>
          </a:p>
        </p:txBody>
      </p:sp>
      <p:pic>
        <p:nvPicPr>
          <p:cNvPr id="13314" name="Picture 2" descr="Hasil gambar untuk HAPPY FAMI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90688"/>
            <a:ext cx="7620000" cy="507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826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MEMBANGGAKAN ORANG TUA</a:t>
            </a:r>
            <a:endParaRPr lang="id-ID" dirty="0"/>
          </a:p>
        </p:txBody>
      </p:sp>
      <p:pic>
        <p:nvPicPr>
          <p:cNvPr id="12292" name="Picture 4" descr="Hasil gambar untuk HAPPY FAMI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278" y="1390918"/>
            <a:ext cx="7391445" cy="515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518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518" y="352246"/>
            <a:ext cx="6478075" cy="5842492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>
                <a:solidFill>
                  <a:srgbClr val="FF0000"/>
                </a:solidFill>
              </a:rPr>
              <a:t>RAJIN MEMBANTU </a:t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id-ID" b="1" dirty="0" smtClean="0">
                <a:solidFill>
                  <a:srgbClr val="FF0000"/>
                </a:solidFill>
              </a:rPr>
              <a:t>ORANG TUA</a:t>
            </a:r>
            <a:endParaRPr lang="id-ID" b="1" dirty="0">
              <a:solidFill>
                <a:srgbClr val="FF0000"/>
              </a:solidFill>
            </a:endParaRPr>
          </a:p>
        </p:txBody>
      </p:sp>
      <p:pic>
        <p:nvPicPr>
          <p:cNvPr id="11266" name="Picture 2" descr="Hasil gambar untuk HAPPY FAMILY MENCUCI PI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593" y="0"/>
            <a:ext cx="5237408" cy="680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026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MENGHORMATI ORANG TUA</a:t>
            </a:r>
            <a:endParaRPr lang="id-ID" dirty="0"/>
          </a:p>
        </p:txBody>
      </p:sp>
      <p:pic>
        <p:nvPicPr>
          <p:cNvPr id="10242" name="Picture 2" descr="Hasil gambar untuk HAPPY FAMI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52" y="1394473"/>
            <a:ext cx="7827896" cy="521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107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MENTAATI ORANG TUA DI DALAM TUHAN</a:t>
            </a:r>
            <a:endParaRPr lang="id-ID" dirty="0"/>
          </a:p>
        </p:txBody>
      </p:sp>
      <p:pic>
        <p:nvPicPr>
          <p:cNvPr id="1026" name="Picture 2" descr="Hasil gambar untuk HAPPY FAMI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650" y="1060025"/>
            <a:ext cx="7476701" cy="570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755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TERBUKA PADA ORANG TUA</a:t>
            </a:r>
            <a:endParaRPr lang="id-ID" dirty="0"/>
          </a:p>
        </p:txBody>
      </p:sp>
      <p:pic>
        <p:nvPicPr>
          <p:cNvPr id="2050" name="Picture 2" descr="Hasil gambar untuk HAPPY FAMI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52" y="982350"/>
            <a:ext cx="8513696" cy="567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962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MENATA HIDUPKU</a:t>
            </a:r>
            <a:endParaRPr lang="id-ID" dirty="0"/>
          </a:p>
        </p:txBody>
      </p:sp>
      <p:pic>
        <p:nvPicPr>
          <p:cNvPr id="3074" name="Picture 2" descr="Hasil gambar untuk HAPPY FAMI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73" y="955294"/>
            <a:ext cx="11130254" cy="571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22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BERL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715" y="682631"/>
            <a:ext cx="6992224" cy="5769684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361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sil gambar untuk DAVID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586" y="-1"/>
            <a:ext cx="9126828" cy="6845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066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id-ID" dirty="0" smtClean="0"/>
              <a:t>BERMAIN DAKON</a:t>
            </a:r>
            <a:endParaRPr lang="id-ID" dirty="0"/>
          </a:p>
        </p:txBody>
      </p:sp>
      <p:pic>
        <p:nvPicPr>
          <p:cNvPr id="6146" name="Picture 2" descr="Hasil gambar untuk BERMAIN DAK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606" y="1389900"/>
            <a:ext cx="7748788" cy="515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473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ALTAR CALLING DAN KISAH HIDUPKU</a:t>
            </a:r>
            <a:endParaRPr lang="id-ID" dirty="0"/>
          </a:p>
        </p:txBody>
      </p:sp>
      <p:pic>
        <p:nvPicPr>
          <p:cNvPr id="7170" name="Picture 2" descr="Hasil gambar untuk ANAK ANAK KECIL BERD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522" y="1151283"/>
            <a:ext cx="7340957" cy="550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5296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606060"/>
      </a:dk2>
      <a:lt2>
        <a:srgbClr val="EDEDED"/>
      </a:lt2>
      <a:accent1>
        <a:srgbClr val="FFC000"/>
      </a:accent1>
      <a:accent2>
        <a:srgbClr val="A5D028"/>
      </a:accent2>
      <a:accent3>
        <a:srgbClr val="0CC978"/>
      </a:accent3>
      <a:accent4>
        <a:srgbClr val="099BDD"/>
      </a:accent4>
      <a:accent5>
        <a:srgbClr val="47BFCD"/>
      </a:accent5>
      <a:accent6>
        <a:srgbClr val="DD7C15"/>
      </a:accent6>
      <a:hlink>
        <a:srgbClr val="FF9933"/>
      </a:hlink>
      <a:folHlink>
        <a:srgbClr val="B2B2B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1D2DA32-AC8B-4194-BF85-FF4A5B40EB5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48</TotalTime>
  <Words>41</Words>
  <Application>Microsoft Office PowerPoint</Application>
  <PresentationFormat>Widescreen</PresentationFormat>
  <Paragraphs>12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Corbel</vt:lpstr>
      <vt:lpstr>Wingdings</vt:lpstr>
      <vt:lpstr>Wingdings 3</vt:lpstr>
      <vt:lpstr>Banded</vt:lpstr>
      <vt:lpstr>Office Theme</vt:lpstr>
      <vt:lpstr>Ion Boardroom</vt:lpstr>
      <vt:lpstr>Sesi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MEMUTUSKAN MENGASIHI PAPA DAN MAMA</vt:lpstr>
      <vt:lpstr>BERSYUKUR UNTUK KELUARGA  YANG TUHAN BERIKAN</vt:lpstr>
      <vt:lpstr>MEMBANGGAKAN ORANG TUA</vt:lpstr>
      <vt:lpstr>RAJIN MEMBANTU  ORANG TUA</vt:lpstr>
      <vt:lpstr>MENGHORMATI ORANG TUA</vt:lpstr>
      <vt:lpstr>MENTAATI ORANG TUA DI DALAM TUHAN</vt:lpstr>
      <vt:lpstr>TERBUKA PADA ORANG TUA</vt:lpstr>
      <vt:lpstr>MENATA HIDUPKU</vt:lpstr>
      <vt:lpstr>PowerPoint Presentation</vt:lpstr>
      <vt:lpstr>PowerPoint Presentation</vt:lpstr>
      <vt:lpstr>BERMAIN DAKON</vt:lpstr>
      <vt:lpstr>ALTAR CALLING DAN KISAH HIDUPKU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 4</dc:title>
  <dc:creator>Grace Sumilat</dc:creator>
  <cp:lastModifiedBy>Grace Sumilat</cp:lastModifiedBy>
  <cp:revision>6</cp:revision>
  <dcterms:created xsi:type="dcterms:W3CDTF">2018-06-06T06:39:03Z</dcterms:created>
  <dcterms:modified xsi:type="dcterms:W3CDTF">2018-06-06T09:31:39Z</dcterms:modified>
</cp:coreProperties>
</file>